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</p:sldIdLst>
  <p:sldSz cx="7620000" cy="19050000"/>
  <p:notesSz cx="7620000" cy="19050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71500" y="5905500"/>
            <a:ext cx="6477000" cy="4000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500" b="0" i="0">
                <a:solidFill>
                  <a:srgbClr val="C20D0D"/>
                </a:solidFill>
                <a:latin typeface="Arial Black"/>
                <a:cs typeface="Arial Black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43000" y="10668000"/>
            <a:ext cx="5334000" cy="4762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7619999" cy="19049998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2910909"/>
            <a:ext cx="3254608" cy="14277972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9200" y="3697469"/>
            <a:ext cx="3219449" cy="3219449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81186" y="3248199"/>
            <a:ext cx="2296400" cy="2296400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9200" y="6027023"/>
            <a:ext cx="3219449" cy="3219449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81186" y="6021400"/>
            <a:ext cx="2296400" cy="2296400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9200" y="9081030"/>
            <a:ext cx="3219449" cy="3219449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81186" y="8903930"/>
            <a:ext cx="2296400" cy="2296400"/>
          </a:xfrm>
          <a:prstGeom prst="rect">
            <a:avLst/>
          </a:prstGeom>
        </p:spPr>
      </p:pic>
      <p:pic>
        <p:nvPicPr>
          <p:cNvPr id="24" name="bg object 2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9200" y="11772593"/>
            <a:ext cx="3219449" cy="3219449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81186" y="11772593"/>
            <a:ext cx="2296400" cy="2296400"/>
          </a:xfrm>
          <a:prstGeom prst="rect">
            <a:avLst/>
          </a:prstGeom>
        </p:spPr>
      </p:pic>
      <p:pic>
        <p:nvPicPr>
          <p:cNvPr id="26" name="bg object 2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9200" y="14537114"/>
            <a:ext cx="3219449" cy="3219449"/>
          </a:xfrm>
          <a:prstGeom prst="rect">
            <a:avLst/>
          </a:prstGeom>
        </p:spPr>
      </p:pic>
      <p:pic>
        <p:nvPicPr>
          <p:cNvPr id="27" name="bg object 27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81186" y="14537113"/>
            <a:ext cx="2296400" cy="2296400"/>
          </a:xfrm>
          <a:prstGeom prst="rect">
            <a:avLst/>
          </a:prstGeom>
        </p:spPr>
      </p:pic>
      <p:sp>
        <p:nvSpPr>
          <p:cNvPr id="28" name="bg object 28"/>
          <p:cNvSpPr/>
          <p:nvPr/>
        </p:nvSpPr>
        <p:spPr>
          <a:xfrm>
            <a:off x="3076960" y="2270296"/>
            <a:ext cx="1466215" cy="0"/>
          </a:xfrm>
          <a:custGeom>
            <a:avLst/>
            <a:gdLst/>
            <a:ahLst/>
            <a:cxnLst/>
            <a:rect l="l" t="t" r="r" b="b"/>
            <a:pathLst>
              <a:path w="1466214" h="0">
                <a:moveTo>
                  <a:pt x="0" y="0"/>
                </a:moveTo>
                <a:lnTo>
                  <a:pt x="1466077" y="0"/>
                </a:lnTo>
              </a:path>
            </a:pathLst>
          </a:custGeom>
          <a:ln w="47624">
            <a:solidFill>
              <a:srgbClr val="3C698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bg object 29"/>
          <p:cNvSpPr/>
          <p:nvPr/>
        </p:nvSpPr>
        <p:spPr>
          <a:xfrm>
            <a:off x="3076960" y="17730792"/>
            <a:ext cx="1466215" cy="0"/>
          </a:xfrm>
          <a:custGeom>
            <a:avLst/>
            <a:gdLst/>
            <a:ahLst/>
            <a:cxnLst/>
            <a:rect l="l" t="t" r="r" b="b"/>
            <a:pathLst>
              <a:path w="1466214" h="0">
                <a:moveTo>
                  <a:pt x="0" y="0"/>
                </a:moveTo>
                <a:lnTo>
                  <a:pt x="1466077" y="0"/>
                </a:lnTo>
              </a:path>
            </a:pathLst>
          </a:custGeom>
          <a:ln w="47624">
            <a:solidFill>
              <a:srgbClr val="3C698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500" b="0" i="0">
                <a:solidFill>
                  <a:srgbClr val="C20D0D"/>
                </a:solidFill>
                <a:latin typeface="Arial Black"/>
                <a:cs typeface="Arial Black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500" b="0" i="0">
                <a:solidFill>
                  <a:srgbClr val="C20D0D"/>
                </a:solidFill>
                <a:latin typeface="Arial Black"/>
                <a:cs typeface="Arial Black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381000" y="4381500"/>
            <a:ext cx="3314700" cy="12573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3924300" y="4381500"/>
            <a:ext cx="3314700" cy="12573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500" b="0" i="0">
                <a:solidFill>
                  <a:srgbClr val="C20D0D"/>
                </a:solidFill>
                <a:latin typeface="Arial Black"/>
                <a:cs typeface="Arial Black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-1"/>
            <a:ext cx="7619999" cy="1904999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11036" y="1265441"/>
            <a:ext cx="3997960" cy="863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500" b="0" i="0">
                <a:solidFill>
                  <a:srgbClr val="C20D0D"/>
                </a:solidFill>
                <a:latin typeface="Arial Black"/>
                <a:cs typeface="Arial Black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1000" y="4381500"/>
            <a:ext cx="6858000" cy="12573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590800" y="17716500"/>
            <a:ext cx="2438400" cy="952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81000" y="17716500"/>
            <a:ext cx="1752600" cy="952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486400" y="17716500"/>
            <a:ext cx="1752600" cy="952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shunfahair.com/ladies-topper/" TargetMode="External"/><Relationship Id="rId3" Type="http://schemas.openxmlformats.org/officeDocument/2006/relationships/hyperlink" Target="https://www.shunfahair.com/" TargetMode="External"/><Relationship Id="rId4" Type="http://schemas.openxmlformats.org/officeDocument/2006/relationships/image" Target="../media/image9.jp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s://www.shunfahair.com/ladies-topper/" TargetMode="External"/><Relationship Id="rId3" Type="http://schemas.openxmlformats.org/officeDocument/2006/relationships/hyperlink" Target="https://sco.lt/7IJ1sW" TargetMode="External"/><Relationship Id="rId4" Type="http://schemas.openxmlformats.org/officeDocument/2006/relationships/hyperlink" Target="mailto:info@shunfahair.com" TargetMode="Externa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234610" y="3945297"/>
            <a:ext cx="1024890" cy="2628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550" spc="-10">
                <a:solidFill>
                  <a:srgbClr val="F0F0F0"/>
                </a:solidFill>
                <a:latin typeface="Verdana"/>
                <a:cs typeface="Verdana"/>
              </a:rPr>
              <a:t>BENEFITS</a:t>
            </a:r>
            <a:endParaRPr sz="1550">
              <a:latin typeface="Verdana"/>
              <a:cs typeface="Verdana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1234537" y="6716223"/>
            <a:ext cx="1024890" cy="2628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550" spc="-10">
                <a:solidFill>
                  <a:srgbClr val="F0F0F0"/>
                </a:solidFill>
                <a:latin typeface="Verdana"/>
                <a:cs typeface="Verdana"/>
              </a:rPr>
              <a:t>BENEFITS</a:t>
            </a:r>
            <a:endParaRPr sz="1550">
              <a:latin typeface="Verdana"/>
              <a:cs typeface="Verdana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1234537" y="9576702"/>
            <a:ext cx="1024890" cy="2628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550" spc="-10">
                <a:solidFill>
                  <a:srgbClr val="F0F0F0"/>
                </a:solidFill>
                <a:latin typeface="Verdana"/>
                <a:cs typeface="Verdana"/>
              </a:rPr>
              <a:t>BENEFITS</a:t>
            </a:r>
            <a:endParaRPr sz="1550">
              <a:latin typeface="Verdana"/>
              <a:cs typeface="Verdana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1234537" y="12483653"/>
            <a:ext cx="1024890" cy="2628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550" spc="-10">
                <a:solidFill>
                  <a:srgbClr val="F0F0F0"/>
                </a:solidFill>
                <a:latin typeface="Verdana"/>
                <a:cs typeface="Verdana"/>
              </a:rPr>
              <a:t>BENEFITS</a:t>
            </a:r>
            <a:endParaRPr sz="1550">
              <a:latin typeface="Verdana"/>
              <a:cs typeface="Verdana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1234537" y="15267226"/>
            <a:ext cx="1024890" cy="2628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550" spc="-10">
                <a:solidFill>
                  <a:srgbClr val="F0F0F0"/>
                </a:solidFill>
                <a:latin typeface="Verdana"/>
                <a:cs typeface="Verdana"/>
              </a:rPr>
              <a:t>BENEFITS</a:t>
            </a:r>
            <a:endParaRPr sz="1550">
              <a:latin typeface="Verdana"/>
              <a:cs typeface="Verdana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1501918" y="4182238"/>
            <a:ext cx="490220" cy="70231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4450" spc="-1185">
                <a:solidFill>
                  <a:srgbClr val="FFFFFF"/>
                </a:solidFill>
                <a:latin typeface="Arial Black"/>
                <a:cs typeface="Arial Black"/>
              </a:rPr>
              <a:t>01</a:t>
            </a:r>
            <a:endParaRPr sz="4450">
              <a:latin typeface="Arial Black"/>
              <a:cs typeface="Arial Black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1464122" y="6946051"/>
            <a:ext cx="565785" cy="70231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4450" spc="-890">
                <a:solidFill>
                  <a:srgbClr val="FFFFFF"/>
                </a:solidFill>
                <a:latin typeface="Arial Black"/>
                <a:cs typeface="Arial Black"/>
              </a:rPr>
              <a:t>02</a:t>
            </a:r>
            <a:endParaRPr sz="4450">
              <a:latin typeface="Arial Black"/>
              <a:cs typeface="Arial Black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1462967" y="9806530"/>
            <a:ext cx="568325" cy="70231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4450" spc="-875">
                <a:solidFill>
                  <a:srgbClr val="FFFFFF"/>
                </a:solidFill>
                <a:latin typeface="Arial Black"/>
                <a:cs typeface="Arial Black"/>
              </a:rPr>
              <a:t>03</a:t>
            </a:r>
            <a:endParaRPr sz="4450">
              <a:latin typeface="Arial Black"/>
              <a:cs typeface="Arial Black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1464122" y="12713481"/>
            <a:ext cx="565785" cy="70231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4450" spc="-890">
                <a:solidFill>
                  <a:srgbClr val="FFFFFF"/>
                </a:solidFill>
                <a:latin typeface="Arial Black"/>
                <a:cs typeface="Arial Black"/>
              </a:rPr>
              <a:t>04</a:t>
            </a:r>
            <a:endParaRPr sz="4450">
              <a:latin typeface="Arial Black"/>
              <a:cs typeface="Arial Black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1464122" y="15497052"/>
            <a:ext cx="565785" cy="70231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4450" spc="-890">
                <a:solidFill>
                  <a:srgbClr val="FFFFFF"/>
                </a:solidFill>
                <a:latin typeface="Arial Black"/>
                <a:cs typeface="Arial Black"/>
              </a:rPr>
              <a:t>05</a:t>
            </a:r>
            <a:endParaRPr sz="4450">
              <a:latin typeface="Arial Black"/>
              <a:cs typeface="Arial Black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3797300" y="2956636"/>
            <a:ext cx="3361054" cy="2422525"/>
          </a:xfrm>
          <a:prstGeom prst="rect">
            <a:avLst/>
          </a:prstGeom>
        </p:spPr>
        <p:txBody>
          <a:bodyPr wrap="square" lIns="0" tIns="18351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445"/>
              </a:spcBef>
            </a:pPr>
            <a:r>
              <a:rPr dirty="0" sz="2600" spc="-415">
                <a:solidFill>
                  <a:srgbClr val="EFA117"/>
                </a:solidFill>
                <a:latin typeface="Arial Black"/>
                <a:cs typeface="Arial Black"/>
              </a:rPr>
              <a:t>Versatility</a:t>
            </a:r>
            <a:endParaRPr sz="2600">
              <a:latin typeface="Arial Black"/>
              <a:cs typeface="Arial Black"/>
            </a:endParaRPr>
          </a:p>
          <a:p>
            <a:pPr marL="12700" marR="220979">
              <a:lnSpc>
                <a:spcPts val="1500"/>
              </a:lnSpc>
              <a:spcBef>
                <a:spcPts val="925"/>
              </a:spcBef>
            </a:pPr>
            <a:r>
              <a:rPr dirty="0" sz="1400" b="1">
                <a:solidFill>
                  <a:srgbClr val="8F8B8B"/>
                </a:solidFill>
                <a:latin typeface="Roboto"/>
                <a:cs typeface="Roboto"/>
              </a:rPr>
              <a:t>Layering:</a:t>
            </a:r>
            <a:r>
              <a:rPr dirty="0" sz="1400" spc="-60" b="1">
                <a:solidFill>
                  <a:srgbClr val="8F8B8B"/>
                </a:solidFill>
                <a:latin typeface="Roboto"/>
                <a:cs typeface="Roboto"/>
              </a:rPr>
              <a:t> </a:t>
            </a:r>
            <a:r>
              <a:rPr dirty="0" sz="1400" spc="-10">
                <a:solidFill>
                  <a:srgbClr val="8F8B8B"/>
                </a:solidFill>
                <a:latin typeface="Roboto"/>
                <a:cs typeface="Roboto"/>
              </a:rPr>
              <a:t>Toppers</a:t>
            </a:r>
            <a:r>
              <a:rPr dirty="0" sz="1400" spc="-55">
                <a:solidFill>
                  <a:srgbClr val="8F8B8B"/>
                </a:solidFill>
                <a:latin typeface="Roboto"/>
                <a:cs typeface="Roboto"/>
              </a:rPr>
              <a:t> </a:t>
            </a:r>
            <a:r>
              <a:rPr dirty="0" sz="1400">
                <a:solidFill>
                  <a:srgbClr val="8F8B8B"/>
                </a:solidFill>
                <a:latin typeface="Roboto"/>
                <a:cs typeface="Roboto"/>
              </a:rPr>
              <a:t>can</a:t>
            </a:r>
            <a:r>
              <a:rPr dirty="0" sz="1400" spc="-55">
                <a:solidFill>
                  <a:srgbClr val="8F8B8B"/>
                </a:solidFill>
                <a:latin typeface="Roboto"/>
                <a:cs typeface="Roboto"/>
              </a:rPr>
              <a:t> </a:t>
            </a:r>
            <a:r>
              <a:rPr dirty="0" sz="1400">
                <a:solidFill>
                  <a:srgbClr val="8F8B8B"/>
                </a:solidFill>
                <a:latin typeface="Roboto"/>
                <a:cs typeface="Roboto"/>
              </a:rPr>
              <a:t>be</a:t>
            </a:r>
            <a:r>
              <a:rPr dirty="0" sz="1400" spc="-55">
                <a:solidFill>
                  <a:srgbClr val="8F8B8B"/>
                </a:solidFill>
                <a:latin typeface="Roboto"/>
                <a:cs typeface="Roboto"/>
              </a:rPr>
              <a:t> </a:t>
            </a:r>
            <a:r>
              <a:rPr dirty="0" sz="1400" spc="-10">
                <a:solidFill>
                  <a:srgbClr val="8F8B8B"/>
                </a:solidFill>
                <a:latin typeface="Roboto"/>
                <a:cs typeface="Roboto"/>
              </a:rPr>
              <a:t>easily</a:t>
            </a:r>
            <a:r>
              <a:rPr dirty="0" sz="1400" spc="-60">
                <a:solidFill>
                  <a:srgbClr val="8F8B8B"/>
                </a:solidFill>
                <a:latin typeface="Roboto"/>
                <a:cs typeface="Roboto"/>
              </a:rPr>
              <a:t> </a:t>
            </a:r>
            <a:r>
              <a:rPr dirty="0" sz="1400" spc="-10">
                <a:solidFill>
                  <a:srgbClr val="8F8B8B"/>
                </a:solidFill>
                <a:latin typeface="Roboto"/>
                <a:cs typeface="Roboto"/>
              </a:rPr>
              <a:t>layered </a:t>
            </a:r>
            <a:r>
              <a:rPr dirty="0" sz="1400">
                <a:solidFill>
                  <a:srgbClr val="8F8B8B"/>
                </a:solidFill>
                <a:latin typeface="Roboto"/>
                <a:cs typeface="Roboto"/>
              </a:rPr>
              <a:t>over</a:t>
            </a:r>
            <a:r>
              <a:rPr dirty="0" sz="1400" spc="-45">
                <a:solidFill>
                  <a:srgbClr val="8F8B8B"/>
                </a:solidFill>
                <a:latin typeface="Roboto"/>
                <a:cs typeface="Roboto"/>
              </a:rPr>
              <a:t> </a:t>
            </a:r>
            <a:r>
              <a:rPr dirty="0" sz="1400" spc="-10">
                <a:solidFill>
                  <a:srgbClr val="8F8B8B"/>
                </a:solidFill>
                <a:latin typeface="Roboto"/>
                <a:cs typeface="Roboto"/>
              </a:rPr>
              <a:t>different</a:t>
            </a:r>
            <a:r>
              <a:rPr dirty="0" sz="1400" spc="-45">
                <a:solidFill>
                  <a:srgbClr val="8F8B8B"/>
                </a:solidFill>
                <a:latin typeface="Roboto"/>
                <a:cs typeface="Roboto"/>
              </a:rPr>
              <a:t> </a:t>
            </a:r>
            <a:r>
              <a:rPr dirty="0" sz="1400" spc="-10">
                <a:solidFill>
                  <a:srgbClr val="8F8B8B"/>
                </a:solidFill>
                <a:latin typeface="Roboto"/>
                <a:cs typeface="Roboto"/>
              </a:rPr>
              <a:t>outfits,</a:t>
            </a:r>
            <a:r>
              <a:rPr dirty="0" sz="1400" spc="-40">
                <a:solidFill>
                  <a:srgbClr val="8F8B8B"/>
                </a:solidFill>
                <a:latin typeface="Roboto"/>
                <a:cs typeface="Roboto"/>
              </a:rPr>
              <a:t> </a:t>
            </a:r>
            <a:r>
              <a:rPr dirty="0" sz="1400" spc="-10">
                <a:solidFill>
                  <a:srgbClr val="8F8B8B"/>
                </a:solidFill>
                <a:latin typeface="Roboto"/>
                <a:cs typeface="Roboto"/>
              </a:rPr>
              <a:t>making</a:t>
            </a:r>
            <a:r>
              <a:rPr dirty="0" sz="1400" spc="-45">
                <a:solidFill>
                  <a:srgbClr val="8F8B8B"/>
                </a:solidFill>
                <a:latin typeface="Roboto"/>
                <a:cs typeface="Roboto"/>
              </a:rPr>
              <a:t> </a:t>
            </a:r>
            <a:r>
              <a:rPr dirty="0" sz="1400" spc="-20">
                <a:solidFill>
                  <a:srgbClr val="8F8B8B"/>
                </a:solidFill>
                <a:latin typeface="Roboto"/>
                <a:cs typeface="Roboto"/>
              </a:rPr>
              <a:t>them suitable</a:t>
            </a:r>
            <a:r>
              <a:rPr dirty="0" sz="1400" spc="-10">
                <a:solidFill>
                  <a:srgbClr val="8F8B8B"/>
                </a:solidFill>
                <a:latin typeface="Roboto"/>
                <a:cs typeface="Roboto"/>
              </a:rPr>
              <a:t> </a:t>
            </a:r>
            <a:r>
              <a:rPr dirty="0" sz="1400">
                <a:solidFill>
                  <a:srgbClr val="8F8B8B"/>
                </a:solidFill>
                <a:latin typeface="Roboto"/>
                <a:cs typeface="Roboto"/>
              </a:rPr>
              <a:t>for</a:t>
            </a:r>
            <a:r>
              <a:rPr dirty="0" sz="1400" spc="-10">
                <a:solidFill>
                  <a:srgbClr val="8F8B8B"/>
                </a:solidFill>
                <a:latin typeface="Roboto"/>
                <a:cs typeface="Roboto"/>
              </a:rPr>
              <a:t> </a:t>
            </a:r>
            <a:r>
              <a:rPr dirty="0" sz="1400" spc="-20">
                <a:solidFill>
                  <a:srgbClr val="8F8B8B"/>
                </a:solidFill>
                <a:latin typeface="Roboto"/>
                <a:cs typeface="Roboto"/>
              </a:rPr>
              <a:t>various</a:t>
            </a:r>
            <a:r>
              <a:rPr dirty="0" sz="1400" spc="-5">
                <a:solidFill>
                  <a:srgbClr val="8F8B8B"/>
                </a:solidFill>
                <a:latin typeface="Roboto"/>
                <a:cs typeface="Roboto"/>
              </a:rPr>
              <a:t> </a:t>
            </a:r>
            <a:r>
              <a:rPr dirty="0" sz="1400" spc="-20">
                <a:solidFill>
                  <a:srgbClr val="8F8B8B"/>
                </a:solidFill>
                <a:latin typeface="Roboto"/>
                <a:cs typeface="Roboto"/>
              </a:rPr>
              <a:t>occasions,</a:t>
            </a:r>
            <a:r>
              <a:rPr dirty="0" sz="1400" spc="-10">
                <a:solidFill>
                  <a:srgbClr val="8F8B8B"/>
                </a:solidFill>
                <a:latin typeface="Roboto"/>
                <a:cs typeface="Roboto"/>
              </a:rPr>
              <a:t> </a:t>
            </a:r>
            <a:r>
              <a:rPr dirty="0" sz="1400" spc="-20">
                <a:solidFill>
                  <a:srgbClr val="8F8B8B"/>
                </a:solidFill>
                <a:latin typeface="Roboto"/>
                <a:cs typeface="Roboto"/>
              </a:rPr>
              <a:t>from </a:t>
            </a:r>
            <a:r>
              <a:rPr dirty="0" sz="1400" spc="-10">
                <a:solidFill>
                  <a:srgbClr val="8F8B8B"/>
                </a:solidFill>
                <a:latin typeface="Roboto"/>
                <a:cs typeface="Roboto"/>
              </a:rPr>
              <a:t>casual</a:t>
            </a:r>
            <a:r>
              <a:rPr dirty="0" sz="1400" spc="-50">
                <a:solidFill>
                  <a:srgbClr val="8F8B8B"/>
                </a:solidFill>
                <a:latin typeface="Roboto"/>
                <a:cs typeface="Roboto"/>
              </a:rPr>
              <a:t> </a:t>
            </a:r>
            <a:r>
              <a:rPr dirty="0" sz="1400" spc="-20">
                <a:solidFill>
                  <a:srgbClr val="8F8B8B"/>
                </a:solidFill>
                <a:latin typeface="Roboto"/>
                <a:cs typeface="Roboto"/>
              </a:rPr>
              <a:t>outings</a:t>
            </a:r>
            <a:r>
              <a:rPr dirty="0" sz="1400" spc="-55">
                <a:solidFill>
                  <a:srgbClr val="8F8B8B"/>
                </a:solidFill>
                <a:latin typeface="Roboto"/>
                <a:cs typeface="Roboto"/>
              </a:rPr>
              <a:t> </a:t>
            </a:r>
            <a:r>
              <a:rPr dirty="0" sz="1400">
                <a:solidFill>
                  <a:srgbClr val="8F8B8B"/>
                </a:solidFill>
                <a:latin typeface="Roboto"/>
                <a:cs typeface="Roboto"/>
              </a:rPr>
              <a:t>to</a:t>
            </a:r>
            <a:r>
              <a:rPr dirty="0" sz="1400" spc="-50">
                <a:solidFill>
                  <a:srgbClr val="8F8B8B"/>
                </a:solidFill>
                <a:latin typeface="Roboto"/>
                <a:cs typeface="Roboto"/>
              </a:rPr>
              <a:t> </a:t>
            </a:r>
            <a:r>
              <a:rPr dirty="0" sz="1400">
                <a:solidFill>
                  <a:srgbClr val="8F8B8B"/>
                </a:solidFill>
                <a:latin typeface="Roboto"/>
                <a:cs typeface="Roboto"/>
              </a:rPr>
              <a:t>formal</a:t>
            </a:r>
            <a:r>
              <a:rPr dirty="0" sz="1400" spc="-50">
                <a:solidFill>
                  <a:srgbClr val="8F8B8B"/>
                </a:solidFill>
                <a:latin typeface="Roboto"/>
                <a:cs typeface="Roboto"/>
              </a:rPr>
              <a:t> </a:t>
            </a:r>
            <a:r>
              <a:rPr dirty="0" sz="1400" spc="-10">
                <a:solidFill>
                  <a:srgbClr val="8F8B8B"/>
                </a:solidFill>
                <a:latin typeface="Roboto"/>
                <a:cs typeface="Roboto"/>
              </a:rPr>
              <a:t>events.</a:t>
            </a:r>
            <a:endParaRPr sz="1400">
              <a:latin typeface="Roboto"/>
              <a:cs typeface="Roboto"/>
            </a:endParaRPr>
          </a:p>
          <a:p>
            <a:pPr marL="12700" marR="5080">
              <a:lnSpc>
                <a:spcPts val="1500"/>
              </a:lnSpc>
              <a:spcBef>
                <a:spcPts val="1500"/>
              </a:spcBef>
            </a:pPr>
            <a:r>
              <a:rPr dirty="0" sz="1400" b="1">
                <a:solidFill>
                  <a:srgbClr val="8F8B8B"/>
                </a:solidFill>
                <a:latin typeface="Roboto"/>
                <a:cs typeface="Roboto"/>
              </a:rPr>
              <a:t>Seasonal</a:t>
            </a:r>
            <a:r>
              <a:rPr dirty="0" sz="1400" spc="-75" b="1">
                <a:solidFill>
                  <a:srgbClr val="8F8B8B"/>
                </a:solidFill>
                <a:latin typeface="Roboto"/>
                <a:cs typeface="Roboto"/>
              </a:rPr>
              <a:t> </a:t>
            </a:r>
            <a:r>
              <a:rPr dirty="0" sz="1400" b="1">
                <a:solidFill>
                  <a:srgbClr val="8F8B8B"/>
                </a:solidFill>
                <a:latin typeface="Roboto"/>
                <a:cs typeface="Roboto"/>
              </a:rPr>
              <a:t>Adaptability:</a:t>
            </a:r>
            <a:r>
              <a:rPr dirty="0" sz="1400" spc="-70" b="1">
                <a:solidFill>
                  <a:srgbClr val="8F8B8B"/>
                </a:solidFill>
                <a:latin typeface="Roboto"/>
                <a:cs typeface="Roboto"/>
              </a:rPr>
              <a:t> </a:t>
            </a:r>
            <a:r>
              <a:rPr dirty="0" sz="1400" spc="-10">
                <a:solidFill>
                  <a:srgbClr val="8F8B8B"/>
                </a:solidFill>
                <a:latin typeface="Roboto"/>
                <a:cs typeface="Roboto"/>
              </a:rPr>
              <a:t>Lightweight toppers</a:t>
            </a:r>
            <a:r>
              <a:rPr dirty="0" sz="1400" spc="-45">
                <a:solidFill>
                  <a:srgbClr val="8F8B8B"/>
                </a:solidFill>
                <a:latin typeface="Roboto"/>
                <a:cs typeface="Roboto"/>
              </a:rPr>
              <a:t> </a:t>
            </a:r>
            <a:r>
              <a:rPr dirty="0" sz="1400">
                <a:solidFill>
                  <a:srgbClr val="8F8B8B"/>
                </a:solidFill>
                <a:latin typeface="Roboto"/>
                <a:cs typeface="Roboto"/>
              </a:rPr>
              <a:t>are</a:t>
            </a:r>
            <a:r>
              <a:rPr dirty="0" sz="1400" spc="-40">
                <a:solidFill>
                  <a:srgbClr val="8F8B8B"/>
                </a:solidFill>
                <a:latin typeface="Roboto"/>
                <a:cs typeface="Roboto"/>
              </a:rPr>
              <a:t> </a:t>
            </a:r>
            <a:r>
              <a:rPr dirty="0" sz="1400">
                <a:solidFill>
                  <a:srgbClr val="8F8B8B"/>
                </a:solidFill>
                <a:latin typeface="Roboto"/>
                <a:cs typeface="Roboto"/>
              </a:rPr>
              <a:t>perfect</a:t>
            </a:r>
            <a:r>
              <a:rPr dirty="0" sz="1400" spc="-45">
                <a:solidFill>
                  <a:srgbClr val="8F8B8B"/>
                </a:solidFill>
                <a:latin typeface="Roboto"/>
                <a:cs typeface="Roboto"/>
              </a:rPr>
              <a:t> </a:t>
            </a:r>
            <a:r>
              <a:rPr dirty="0" sz="1400">
                <a:solidFill>
                  <a:srgbClr val="8F8B8B"/>
                </a:solidFill>
                <a:latin typeface="Roboto"/>
                <a:cs typeface="Roboto"/>
              </a:rPr>
              <a:t>for</a:t>
            </a:r>
            <a:r>
              <a:rPr dirty="0" sz="1400" spc="-40">
                <a:solidFill>
                  <a:srgbClr val="8F8B8B"/>
                </a:solidFill>
                <a:latin typeface="Roboto"/>
                <a:cs typeface="Roboto"/>
              </a:rPr>
              <a:t> </a:t>
            </a:r>
            <a:r>
              <a:rPr dirty="0" sz="1400" spc="-20">
                <a:solidFill>
                  <a:srgbClr val="8F8B8B"/>
                </a:solidFill>
                <a:latin typeface="Roboto"/>
                <a:cs typeface="Roboto"/>
              </a:rPr>
              <a:t>spring</a:t>
            </a:r>
            <a:r>
              <a:rPr dirty="0" sz="1400" spc="-45">
                <a:solidFill>
                  <a:srgbClr val="8F8B8B"/>
                </a:solidFill>
                <a:latin typeface="Roboto"/>
                <a:cs typeface="Roboto"/>
              </a:rPr>
              <a:t> </a:t>
            </a:r>
            <a:r>
              <a:rPr dirty="0" sz="1400" spc="-25">
                <a:solidFill>
                  <a:srgbClr val="8F8B8B"/>
                </a:solidFill>
                <a:latin typeface="Roboto"/>
                <a:cs typeface="Roboto"/>
              </a:rPr>
              <a:t>and</a:t>
            </a:r>
            <a:r>
              <a:rPr dirty="0" sz="1400" spc="500">
                <a:solidFill>
                  <a:srgbClr val="8F8B8B"/>
                </a:solidFill>
                <a:latin typeface="Roboto"/>
                <a:cs typeface="Roboto"/>
              </a:rPr>
              <a:t> </a:t>
            </a:r>
            <a:r>
              <a:rPr dirty="0" sz="1400" spc="-10">
                <a:solidFill>
                  <a:srgbClr val="8F8B8B"/>
                </a:solidFill>
                <a:latin typeface="Roboto"/>
                <a:cs typeface="Roboto"/>
              </a:rPr>
              <a:t>summer,</a:t>
            </a:r>
            <a:r>
              <a:rPr dirty="0" sz="1400" spc="-50">
                <a:solidFill>
                  <a:srgbClr val="8F8B8B"/>
                </a:solidFill>
                <a:latin typeface="Roboto"/>
                <a:cs typeface="Roboto"/>
              </a:rPr>
              <a:t> </a:t>
            </a:r>
            <a:r>
              <a:rPr dirty="0" sz="1400" spc="-10">
                <a:solidFill>
                  <a:srgbClr val="8F8B8B"/>
                </a:solidFill>
                <a:latin typeface="Roboto"/>
                <a:cs typeface="Roboto"/>
              </a:rPr>
              <a:t>while</a:t>
            </a:r>
            <a:r>
              <a:rPr dirty="0" sz="1400" spc="-50">
                <a:solidFill>
                  <a:srgbClr val="8F8B8B"/>
                </a:solidFill>
                <a:latin typeface="Roboto"/>
                <a:cs typeface="Roboto"/>
              </a:rPr>
              <a:t> </a:t>
            </a:r>
            <a:r>
              <a:rPr dirty="0" sz="1400" spc="-10">
                <a:solidFill>
                  <a:srgbClr val="8F8B8B"/>
                </a:solidFill>
                <a:latin typeface="Roboto"/>
                <a:cs typeface="Roboto"/>
              </a:rPr>
              <a:t>heavier</a:t>
            </a:r>
            <a:r>
              <a:rPr dirty="0" sz="1400" spc="-50">
                <a:solidFill>
                  <a:srgbClr val="8F8B8B"/>
                </a:solidFill>
                <a:latin typeface="Roboto"/>
                <a:cs typeface="Roboto"/>
              </a:rPr>
              <a:t> </a:t>
            </a:r>
            <a:r>
              <a:rPr dirty="0" sz="1400" spc="-10">
                <a:solidFill>
                  <a:srgbClr val="8F8B8B"/>
                </a:solidFill>
                <a:latin typeface="Roboto"/>
                <a:cs typeface="Roboto"/>
              </a:rPr>
              <a:t>fabrics</a:t>
            </a:r>
            <a:r>
              <a:rPr dirty="0" sz="1400" spc="-45">
                <a:solidFill>
                  <a:srgbClr val="8F8B8B"/>
                </a:solidFill>
                <a:latin typeface="Roboto"/>
                <a:cs typeface="Roboto"/>
              </a:rPr>
              <a:t> </a:t>
            </a:r>
            <a:r>
              <a:rPr dirty="0" sz="1400">
                <a:solidFill>
                  <a:srgbClr val="8F8B8B"/>
                </a:solidFill>
                <a:latin typeface="Roboto"/>
                <a:cs typeface="Roboto"/>
              </a:rPr>
              <a:t>are</a:t>
            </a:r>
            <a:r>
              <a:rPr dirty="0" sz="1400" spc="-50">
                <a:solidFill>
                  <a:srgbClr val="8F8B8B"/>
                </a:solidFill>
                <a:latin typeface="Roboto"/>
                <a:cs typeface="Roboto"/>
              </a:rPr>
              <a:t> </a:t>
            </a:r>
            <a:r>
              <a:rPr dirty="0" sz="1400">
                <a:solidFill>
                  <a:srgbClr val="8F8B8B"/>
                </a:solidFill>
                <a:latin typeface="Roboto"/>
                <a:cs typeface="Roboto"/>
              </a:rPr>
              <a:t>ideal</a:t>
            </a:r>
            <a:r>
              <a:rPr dirty="0" sz="1400" spc="-50">
                <a:solidFill>
                  <a:srgbClr val="8F8B8B"/>
                </a:solidFill>
                <a:latin typeface="Roboto"/>
                <a:cs typeface="Roboto"/>
              </a:rPr>
              <a:t> </a:t>
            </a:r>
            <a:r>
              <a:rPr dirty="0" sz="1400" spc="-25">
                <a:solidFill>
                  <a:srgbClr val="8F8B8B"/>
                </a:solidFill>
                <a:latin typeface="Roboto"/>
                <a:cs typeface="Roboto"/>
              </a:rPr>
              <a:t>for </a:t>
            </a:r>
            <a:r>
              <a:rPr dirty="0" sz="1400">
                <a:solidFill>
                  <a:srgbClr val="8F8B8B"/>
                </a:solidFill>
                <a:latin typeface="Roboto"/>
                <a:cs typeface="Roboto"/>
              </a:rPr>
              <a:t>cooler</a:t>
            </a:r>
            <a:r>
              <a:rPr dirty="0" sz="1400" spc="-80">
                <a:solidFill>
                  <a:srgbClr val="8F8B8B"/>
                </a:solidFill>
                <a:latin typeface="Roboto"/>
                <a:cs typeface="Roboto"/>
              </a:rPr>
              <a:t> </a:t>
            </a:r>
            <a:r>
              <a:rPr dirty="0" sz="1400" spc="-10">
                <a:solidFill>
                  <a:srgbClr val="8F8B8B"/>
                </a:solidFill>
                <a:latin typeface="Roboto"/>
                <a:cs typeface="Roboto"/>
              </a:rPr>
              <a:t>months.</a:t>
            </a:r>
            <a:endParaRPr sz="1400">
              <a:latin typeface="Roboto"/>
              <a:cs typeface="Roboto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3797300" y="5848448"/>
            <a:ext cx="3337560" cy="2426335"/>
          </a:xfrm>
          <a:prstGeom prst="rect">
            <a:avLst/>
          </a:prstGeom>
        </p:spPr>
        <p:txBody>
          <a:bodyPr wrap="square" lIns="0" tIns="18605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465"/>
              </a:spcBef>
            </a:pPr>
            <a:r>
              <a:rPr dirty="0" sz="2600" spc="-465">
                <a:solidFill>
                  <a:srgbClr val="ED5320"/>
                </a:solidFill>
                <a:latin typeface="Arial Black"/>
                <a:cs typeface="Arial Black"/>
              </a:rPr>
              <a:t>Style</a:t>
            </a:r>
            <a:r>
              <a:rPr dirty="0" sz="2600" spc="-405">
                <a:solidFill>
                  <a:srgbClr val="ED5320"/>
                </a:solidFill>
                <a:latin typeface="Arial Black"/>
                <a:cs typeface="Arial Black"/>
              </a:rPr>
              <a:t> </a:t>
            </a:r>
            <a:r>
              <a:rPr dirty="0" sz="2600" spc="-545">
                <a:solidFill>
                  <a:srgbClr val="ED5320"/>
                </a:solidFill>
                <a:latin typeface="Arial Black"/>
                <a:cs typeface="Arial Black"/>
              </a:rPr>
              <a:t>Enhancement</a:t>
            </a:r>
            <a:endParaRPr sz="2600">
              <a:latin typeface="Arial Black"/>
              <a:cs typeface="Arial Black"/>
            </a:endParaRPr>
          </a:p>
          <a:p>
            <a:pPr marL="12700" marR="5080">
              <a:lnSpc>
                <a:spcPts val="1500"/>
              </a:lnSpc>
              <a:spcBef>
                <a:spcPts val="935"/>
              </a:spcBef>
            </a:pPr>
            <a:r>
              <a:rPr dirty="0" sz="1400" b="1">
                <a:solidFill>
                  <a:srgbClr val="8F8B8B"/>
                </a:solidFill>
                <a:latin typeface="Roboto"/>
                <a:cs typeface="Roboto"/>
              </a:rPr>
              <a:t>Fashion</a:t>
            </a:r>
            <a:r>
              <a:rPr dirty="0" sz="1400" spc="-45" b="1">
                <a:solidFill>
                  <a:srgbClr val="8F8B8B"/>
                </a:solidFill>
                <a:latin typeface="Roboto"/>
                <a:cs typeface="Roboto"/>
              </a:rPr>
              <a:t> </a:t>
            </a:r>
            <a:r>
              <a:rPr dirty="0" sz="1400" spc="-10" b="1">
                <a:solidFill>
                  <a:srgbClr val="8F8B8B"/>
                </a:solidFill>
                <a:latin typeface="Roboto"/>
                <a:cs typeface="Roboto"/>
              </a:rPr>
              <a:t>Statement:</a:t>
            </a:r>
            <a:r>
              <a:rPr dirty="0" sz="1400" spc="-45" b="1">
                <a:solidFill>
                  <a:srgbClr val="8F8B8B"/>
                </a:solidFill>
                <a:latin typeface="Roboto"/>
                <a:cs typeface="Roboto"/>
              </a:rPr>
              <a:t> </a:t>
            </a:r>
            <a:r>
              <a:rPr dirty="0" sz="1400" spc="-10">
                <a:solidFill>
                  <a:srgbClr val="8F8B8B"/>
                </a:solidFill>
                <a:latin typeface="Roboto"/>
                <a:cs typeface="Roboto"/>
              </a:rPr>
              <a:t>Toppers</a:t>
            </a:r>
            <a:r>
              <a:rPr dirty="0" sz="1400" spc="-40">
                <a:solidFill>
                  <a:srgbClr val="8F8B8B"/>
                </a:solidFill>
                <a:latin typeface="Roboto"/>
                <a:cs typeface="Roboto"/>
              </a:rPr>
              <a:t> </a:t>
            </a:r>
            <a:r>
              <a:rPr dirty="0" sz="1400">
                <a:solidFill>
                  <a:srgbClr val="8F8B8B"/>
                </a:solidFill>
                <a:latin typeface="Roboto"/>
                <a:cs typeface="Roboto"/>
              </a:rPr>
              <a:t>add</a:t>
            </a:r>
            <a:r>
              <a:rPr dirty="0" sz="1400" spc="-45">
                <a:solidFill>
                  <a:srgbClr val="8F8B8B"/>
                </a:solidFill>
                <a:latin typeface="Roboto"/>
                <a:cs typeface="Roboto"/>
              </a:rPr>
              <a:t> </a:t>
            </a:r>
            <a:r>
              <a:rPr dirty="0" sz="1400">
                <a:solidFill>
                  <a:srgbClr val="8F8B8B"/>
                </a:solidFill>
                <a:latin typeface="Roboto"/>
                <a:cs typeface="Roboto"/>
              </a:rPr>
              <a:t>a</a:t>
            </a:r>
            <a:r>
              <a:rPr dirty="0" sz="1400" spc="-45">
                <a:solidFill>
                  <a:srgbClr val="8F8B8B"/>
                </a:solidFill>
                <a:latin typeface="Roboto"/>
                <a:cs typeface="Roboto"/>
              </a:rPr>
              <a:t> </a:t>
            </a:r>
            <a:r>
              <a:rPr dirty="0" sz="1400" spc="-20">
                <a:solidFill>
                  <a:srgbClr val="8F8B8B"/>
                </a:solidFill>
                <a:latin typeface="Roboto"/>
                <a:cs typeface="Roboto"/>
              </a:rPr>
              <a:t>chic </a:t>
            </a:r>
            <a:r>
              <a:rPr dirty="0" sz="1400">
                <a:solidFill>
                  <a:srgbClr val="8F8B8B"/>
                </a:solidFill>
                <a:latin typeface="Roboto"/>
                <a:cs typeface="Roboto"/>
              </a:rPr>
              <a:t>and</a:t>
            </a:r>
            <a:r>
              <a:rPr dirty="0" sz="1400" spc="-45">
                <a:solidFill>
                  <a:srgbClr val="8F8B8B"/>
                </a:solidFill>
                <a:latin typeface="Roboto"/>
                <a:cs typeface="Roboto"/>
              </a:rPr>
              <a:t> </a:t>
            </a:r>
            <a:r>
              <a:rPr dirty="0" sz="1400" spc="-25">
                <a:solidFill>
                  <a:srgbClr val="8F8B8B"/>
                </a:solidFill>
                <a:latin typeface="Roboto"/>
                <a:cs typeface="Roboto"/>
              </a:rPr>
              <a:t>stylish</a:t>
            </a:r>
            <a:r>
              <a:rPr dirty="0" sz="1400" spc="-45">
                <a:solidFill>
                  <a:srgbClr val="8F8B8B"/>
                </a:solidFill>
                <a:latin typeface="Roboto"/>
                <a:cs typeface="Roboto"/>
              </a:rPr>
              <a:t> </a:t>
            </a:r>
            <a:r>
              <a:rPr dirty="0" sz="1400" spc="-10">
                <a:solidFill>
                  <a:srgbClr val="8F8B8B"/>
                </a:solidFill>
                <a:latin typeface="Roboto"/>
                <a:cs typeface="Roboto"/>
              </a:rPr>
              <a:t>element</a:t>
            </a:r>
            <a:r>
              <a:rPr dirty="0" sz="1400" spc="-45">
                <a:solidFill>
                  <a:srgbClr val="8F8B8B"/>
                </a:solidFill>
                <a:latin typeface="Roboto"/>
                <a:cs typeface="Roboto"/>
              </a:rPr>
              <a:t> </a:t>
            </a:r>
            <a:r>
              <a:rPr dirty="0" sz="1400">
                <a:solidFill>
                  <a:srgbClr val="8F8B8B"/>
                </a:solidFill>
                <a:latin typeface="Roboto"/>
                <a:cs typeface="Roboto"/>
              </a:rPr>
              <a:t>to</a:t>
            </a:r>
            <a:r>
              <a:rPr dirty="0" sz="1400" spc="-45">
                <a:solidFill>
                  <a:srgbClr val="8F8B8B"/>
                </a:solidFill>
                <a:latin typeface="Roboto"/>
                <a:cs typeface="Roboto"/>
              </a:rPr>
              <a:t> </a:t>
            </a:r>
            <a:r>
              <a:rPr dirty="0" sz="1400" spc="-10">
                <a:solidFill>
                  <a:srgbClr val="8F8B8B"/>
                </a:solidFill>
                <a:latin typeface="Roboto"/>
                <a:cs typeface="Roboto"/>
              </a:rPr>
              <a:t>any</a:t>
            </a:r>
            <a:r>
              <a:rPr dirty="0" sz="1400" spc="-45">
                <a:solidFill>
                  <a:srgbClr val="8F8B8B"/>
                </a:solidFill>
                <a:latin typeface="Roboto"/>
                <a:cs typeface="Roboto"/>
              </a:rPr>
              <a:t> </a:t>
            </a:r>
            <a:r>
              <a:rPr dirty="0" sz="1400" spc="-10">
                <a:solidFill>
                  <a:srgbClr val="8F8B8B"/>
                </a:solidFill>
                <a:latin typeface="Roboto"/>
                <a:cs typeface="Roboto"/>
              </a:rPr>
              <a:t>outfit,</a:t>
            </a:r>
            <a:r>
              <a:rPr dirty="0" sz="1400" spc="-45">
                <a:solidFill>
                  <a:srgbClr val="8F8B8B"/>
                </a:solidFill>
                <a:latin typeface="Roboto"/>
                <a:cs typeface="Roboto"/>
              </a:rPr>
              <a:t> </a:t>
            </a:r>
            <a:r>
              <a:rPr dirty="0" sz="1400" spc="-10">
                <a:solidFill>
                  <a:srgbClr val="8F8B8B"/>
                </a:solidFill>
                <a:latin typeface="Roboto"/>
                <a:cs typeface="Roboto"/>
              </a:rPr>
              <a:t>elevating </a:t>
            </a:r>
            <a:r>
              <a:rPr dirty="0" sz="1400">
                <a:solidFill>
                  <a:srgbClr val="8F8B8B"/>
                </a:solidFill>
                <a:latin typeface="Roboto"/>
                <a:cs typeface="Roboto"/>
              </a:rPr>
              <a:t>a</a:t>
            </a:r>
            <a:r>
              <a:rPr dirty="0" sz="1400" spc="-30">
                <a:solidFill>
                  <a:srgbClr val="8F8B8B"/>
                </a:solidFill>
                <a:latin typeface="Roboto"/>
                <a:cs typeface="Roboto"/>
              </a:rPr>
              <a:t> </a:t>
            </a:r>
            <a:r>
              <a:rPr dirty="0" sz="1400" spc="-10">
                <a:solidFill>
                  <a:srgbClr val="8F8B8B"/>
                </a:solidFill>
                <a:latin typeface="Roboto"/>
                <a:cs typeface="Roboto"/>
              </a:rPr>
              <a:t>simple</a:t>
            </a:r>
            <a:r>
              <a:rPr dirty="0" sz="1400" spc="-30">
                <a:solidFill>
                  <a:srgbClr val="8F8B8B"/>
                </a:solidFill>
                <a:latin typeface="Roboto"/>
                <a:cs typeface="Roboto"/>
              </a:rPr>
              <a:t> </a:t>
            </a:r>
            <a:r>
              <a:rPr dirty="0" sz="1400">
                <a:solidFill>
                  <a:srgbClr val="8F8B8B"/>
                </a:solidFill>
                <a:latin typeface="Roboto"/>
                <a:cs typeface="Roboto"/>
              </a:rPr>
              <a:t>look</a:t>
            </a:r>
            <a:r>
              <a:rPr dirty="0" sz="1400" spc="-30">
                <a:solidFill>
                  <a:srgbClr val="8F8B8B"/>
                </a:solidFill>
                <a:latin typeface="Roboto"/>
                <a:cs typeface="Roboto"/>
              </a:rPr>
              <a:t> </a:t>
            </a:r>
            <a:r>
              <a:rPr dirty="0" sz="1400">
                <a:solidFill>
                  <a:srgbClr val="8F8B8B"/>
                </a:solidFill>
                <a:latin typeface="Roboto"/>
                <a:cs typeface="Roboto"/>
              </a:rPr>
              <a:t>to</a:t>
            </a:r>
            <a:r>
              <a:rPr dirty="0" sz="1400" spc="-30">
                <a:solidFill>
                  <a:srgbClr val="8F8B8B"/>
                </a:solidFill>
                <a:latin typeface="Roboto"/>
                <a:cs typeface="Roboto"/>
              </a:rPr>
              <a:t> </a:t>
            </a:r>
            <a:r>
              <a:rPr dirty="0" sz="1400" spc="-20">
                <a:solidFill>
                  <a:srgbClr val="8F8B8B"/>
                </a:solidFill>
                <a:latin typeface="Roboto"/>
                <a:cs typeface="Roboto"/>
              </a:rPr>
              <a:t>something</a:t>
            </a:r>
            <a:r>
              <a:rPr dirty="0" sz="1400" spc="-25">
                <a:solidFill>
                  <a:srgbClr val="8F8B8B"/>
                </a:solidFill>
                <a:latin typeface="Roboto"/>
                <a:cs typeface="Roboto"/>
              </a:rPr>
              <a:t> </a:t>
            </a:r>
            <a:r>
              <a:rPr dirty="0" sz="1400" spc="-20">
                <a:solidFill>
                  <a:srgbClr val="8F8B8B"/>
                </a:solidFill>
                <a:latin typeface="Roboto"/>
                <a:cs typeface="Roboto"/>
              </a:rPr>
              <a:t>more </a:t>
            </a:r>
            <a:r>
              <a:rPr dirty="0" sz="1400" spc="-10">
                <a:solidFill>
                  <a:srgbClr val="8F8B8B"/>
                </a:solidFill>
                <a:latin typeface="Roboto"/>
                <a:cs typeface="Roboto"/>
              </a:rPr>
              <a:t>sophisticated.</a:t>
            </a:r>
            <a:endParaRPr sz="1400">
              <a:latin typeface="Roboto"/>
              <a:cs typeface="Roboto"/>
            </a:endParaRPr>
          </a:p>
          <a:p>
            <a:pPr marL="12700" marR="248920">
              <a:lnSpc>
                <a:spcPts val="1500"/>
              </a:lnSpc>
              <a:spcBef>
                <a:spcPts val="1500"/>
              </a:spcBef>
            </a:pPr>
            <a:r>
              <a:rPr dirty="0" sz="1400" spc="-10" b="1">
                <a:solidFill>
                  <a:srgbClr val="8F8B8B"/>
                </a:solidFill>
                <a:latin typeface="Roboto"/>
                <a:cs typeface="Roboto"/>
              </a:rPr>
              <a:t>Customization:</a:t>
            </a:r>
            <a:r>
              <a:rPr dirty="0" sz="1400" spc="-20" b="1">
                <a:solidFill>
                  <a:srgbClr val="8F8B8B"/>
                </a:solidFill>
                <a:latin typeface="Roboto"/>
                <a:cs typeface="Roboto"/>
              </a:rPr>
              <a:t> </a:t>
            </a:r>
            <a:r>
              <a:rPr dirty="0" sz="1400">
                <a:solidFill>
                  <a:srgbClr val="8F8B8B"/>
                </a:solidFill>
                <a:latin typeface="Roboto"/>
                <a:cs typeface="Roboto"/>
              </a:rPr>
              <a:t>With</a:t>
            </a:r>
            <a:r>
              <a:rPr dirty="0" sz="1400" spc="-15">
                <a:solidFill>
                  <a:srgbClr val="8F8B8B"/>
                </a:solidFill>
                <a:latin typeface="Roboto"/>
                <a:cs typeface="Roboto"/>
              </a:rPr>
              <a:t> </a:t>
            </a:r>
            <a:r>
              <a:rPr dirty="0" sz="1400">
                <a:solidFill>
                  <a:srgbClr val="8F8B8B"/>
                </a:solidFill>
                <a:latin typeface="Roboto"/>
                <a:cs typeface="Roboto"/>
              </a:rPr>
              <a:t>a</a:t>
            </a:r>
            <a:r>
              <a:rPr dirty="0" sz="1400" spc="-15">
                <a:solidFill>
                  <a:srgbClr val="8F8B8B"/>
                </a:solidFill>
                <a:latin typeface="Roboto"/>
                <a:cs typeface="Roboto"/>
              </a:rPr>
              <a:t> </a:t>
            </a:r>
            <a:r>
              <a:rPr dirty="0" sz="1400" spc="-20">
                <a:solidFill>
                  <a:srgbClr val="8F8B8B"/>
                </a:solidFill>
                <a:latin typeface="Roboto"/>
                <a:cs typeface="Roboto"/>
              </a:rPr>
              <a:t>variety </a:t>
            </a:r>
            <a:r>
              <a:rPr dirty="0" sz="1400">
                <a:solidFill>
                  <a:srgbClr val="8F8B8B"/>
                </a:solidFill>
                <a:latin typeface="Roboto"/>
                <a:cs typeface="Roboto"/>
              </a:rPr>
              <a:t>of</a:t>
            </a:r>
            <a:r>
              <a:rPr dirty="0" sz="1400" spc="-15">
                <a:solidFill>
                  <a:srgbClr val="8F8B8B"/>
                </a:solidFill>
                <a:latin typeface="Roboto"/>
                <a:cs typeface="Roboto"/>
              </a:rPr>
              <a:t> </a:t>
            </a:r>
            <a:r>
              <a:rPr dirty="0" sz="1400" spc="-10">
                <a:solidFill>
                  <a:srgbClr val="8F8B8B"/>
                </a:solidFill>
                <a:latin typeface="Roboto"/>
                <a:cs typeface="Roboto"/>
              </a:rPr>
              <a:t>styles, colors,</a:t>
            </a:r>
            <a:r>
              <a:rPr dirty="0" sz="1400" spc="-55">
                <a:solidFill>
                  <a:srgbClr val="8F8B8B"/>
                </a:solidFill>
                <a:latin typeface="Roboto"/>
                <a:cs typeface="Roboto"/>
              </a:rPr>
              <a:t> </a:t>
            </a:r>
            <a:r>
              <a:rPr dirty="0" sz="1400">
                <a:solidFill>
                  <a:srgbClr val="8F8B8B"/>
                </a:solidFill>
                <a:latin typeface="Roboto"/>
                <a:cs typeface="Roboto"/>
              </a:rPr>
              <a:t>and</a:t>
            </a:r>
            <a:r>
              <a:rPr dirty="0" sz="1400" spc="-50">
                <a:solidFill>
                  <a:srgbClr val="8F8B8B"/>
                </a:solidFill>
                <a:latin typeface="Roboto"/>
                <a:cs typeface="Roboto"/>
              </a:rPr>
              <a:t> </a:t>
            </a:r>
            <a:r>
              <a:rPr dirty="0" sz="1400" spc="-20">
                <a:solidFill>
                  <a:srgbClr val="8F8B8B"/>
                </a:solidFill>
                <a:latin typeface="Roboto"/>
                <a:cs typeface="Roboto"/>
              </a:rPr>
              <a:t>patterns</a:t>
            </a:r>
            <a:r>
              <a:rPr dirty="0" sz="1400" spc="-55">
                <a:solidFill>
                  <a:srgbClr val="8F8B8B"/>
                </a:solidFill>
                <a:latin typeface="Roboto"/>
                <a:cs typeface="Roboto"/>
              </a:rPr>
              <a:t> </a:t>
            </a:r>
            <a:r>
              <a:rPr dirty="0" sz="1400" spc="-10">
                <a:solidFill>
                  <a:srgbClr val="8F8B8B"/>
                </a:solidFill>
                <a:latin typeface="Roboto"/>
                <a:cs typeface="Roboto"/>
              </a:rPr>
              <a:t>available,</a:t>
            </a:r>
            <a:r>
              <a:rPr dirty="0" sz="1400" spc="-50">
                <a:solidFill>
                  <a:srgbClr val="8F8B8B"/>
                </a:solidFill>
                <a:latin typeface="Roboto"/>
                <a:cs typeface="Roboto"/>
              </a:rPr>
              <a:t> </a:t>
            </a:r>
            <a:r>
              <a:rPr dirty="0" sz="1400" spc="-10">
                <a:solidFill>
                  <a:srgbClr val="8F8B8B"/>
                </a:solidFill>
                <a:latin typeface="Roboto"/>
                <a:cs typeface="Roboto"/>
              </a:rPr>
              <a:t>toppers </a:t>
            </a:r>
            <a:r>
              <a:rPr dirty="0" sz="1400">
                <a:solidFill>
                  <a:srgbClr val="8F8B8B"/>
                </a:solidFill>
                <a:latin typeface="Roboto"/>
                <a:cs typeface="Roboto"/>
              </a:rPr>
              <a:t>allow</a:t>
            </a:r>
            <a:r>
              <a:rPr dirty="0" sz="1400" spc="-35">
                <a:solidFill>
                  <a:srgbClr val="8F8B8B"/>
                </a:solidFill>
                <a:latin typeface="Roboto"/>
                <a:cs typeface="Roboto"/>
              </a:rPr>
              <a:t> </a:t>
            </a:r>
            <a:r>
              <a:rPr dirty="0" sz="1400">
                <a:solidFill>
                  <a:srgbClr val="8F8B8B"/>
                </a:solidFill>
                <a:latin typeface="Roboto"/>
                <a:cs typeface="Roboto"/>
              </a:rPr>
              <a:t>for</a:t>
            </a:r>
            <a:r>
              <a:rPr dirty="0" sz="1400" spc="-30">
                <a:solidFill>
                  <a:srgbClr val="8F8B8B"/>
                </a:solidFill>
                <a:latin typeface="Roboto"/>
                <a:cs typeface="Roboto"/>
              </a:rPr>
              <a:t> </a:t>
            </a:r>
            <a:r>
              <a:rPr dirty="0" sz="1400" spc="-20">
                <a:solidFill>
                  <a:srgbClr val="8F8B8B"/>
                </a:solidFill>
                <a:latin typeface="Roboto"/>
                <a:cs typeface="Roboto"/>
              </a:rPr>
              <a:t>personalized</a:t>
            </a:r>
            <a:r>
              <a:rPr dirty="0" sz="1400" spc="-35">
                <a:solidFill>
                  <a:srgbClr val="8F8B8B"/>
                </a:solidFill>
                <a:latin typeface="Roboto"/>
                <a:cs typeface="Roboto"/>
              </a:rPr>
              <a:t> </a:t>
            </a:r>
            <a:r>
              <a:rPr dirty="0" sz="1400" spc="-10">
                <a:solidFill>
                  <a:srgbClr val="8F8B8B"/>
                </a:solidFill>
                <a:latin typeface="Roboto"/>
                <a:cs typeface="Roboto"/>
              </a:rPr>
              <a:t>fashion</a:t>
            </a:r>
            <a:r>
              <a:rPr dirty="0" sz="1400" spc="-30">
                <a:solidFill>
                  <a:srgbClr val="8F8B8B"/>
                </a:solidFill>
                <a:latin typeface="Roboto"/>
                <a:cs typeface="Roboto"/>
              </a:rPr>
              <a:t> </a:t>
            </a:r>
            <a:r>
              <a:rPr dirty="0" sz="1400" spc="-10">
                <a:solidFill>
                  <a:srgbClr val="8F8B8B"/>
                </a:solidFill>
                <a:latin typeface="Roboto"/>
                <a:cs typeface="Roboto"/>
              </a:rPr>
              <a:t>choices that</a:t>
            </a:r>
            <a:r>
              <a:rPr dirty="0" sz="1400" spc="-55">
                <a:solidFill>
                  <a:srgbClr val="8F8B8B"/>
                </a:solidFill>
                <a:latin typeface="Roboto"/>
                <a:cs typeface="Roboto"/>
              </a:rPr>
              <a:t> </a:t>
            </a:r>
            <a:r>
              <a:rPr dirty="0" sz="1400">
                <a:solidFill>
                  <a:srgbClr val="8F8B8B"/>
                </a:solidFill>
                <a:latin typeface="Roboto"/>
                <a:cs typeface="Roboto"/>
              </a:rPr>
              <a:t>reflect</a:t>
            </a:r>
            <a:r>
              <a:rPr dirty="0" sz="1400" spc="-55">
                <a:solidFill>
                  <a:srgbClr val="8F8B8B"/>
                </a:solidFill>
                <a:latin typeface="Roboto"/>
                <a:cs typeface="Roboto"/>
              </a:rPr>
              <a:t> </a:t>
            </a:r>
            <a:r>
              <a:rPr dirty="0" sz="1400" spc="-20">
                <a:solidFill>
                  <a:srgbClr val="8F8B8B"/>
                </a:solidFill>
                <a:latin typeface="Roboto"/>
                <a:cs typeface="Roboto"/>
              </a:rPr>
              <a:t>individual</a:t>
            </a:r>
            <a:r>
              <a:rPr dirty="0" sz="1400" spc="-55">
                <a:solidFill>
                  <a:srgbClr val="8F8B8B"/>
                </a:solidFill>
                <a:latin typeface="Roboto"/>
                <a:cs typeface="Roboto"/>
              </a:rPr>
              <a:t> </a:t>
            </a:r>
            <a:r>
              <a:rPr dirty="0" sz="1400" spc="-10">
                <a:solidFill>
                  <a:srgbClr val="8F8B8B"/>
                </a:solidFill>
                <a:latin typeface="Roboto"/>
                <a:cs typeface="Roboto"/>
              </a:rPr>
              <a:t>style.</a:t>
            </a:r>
            <a:endParaRPr sz="1400">
              <a:latin typeface="Roboto"/>
              <a:cs typeface="Roboto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3797300" y="8755484"/>
            <a:ext cx="3315970" cy="2044700"/>
          </a:xfrm>
          <a:prstGeom prst="rect">
            <a:avLst/>
          </a:prstGeom>
        </p:spPr>
        <p:txBody>
          <a:bodyPr wrap="square" lIns="0" tIns="18542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460"/>
              </a:spcBef>
            </a:pPr>
            <a:r>
              <a:rPr dirty="0" sz="2600" spc="-500">
                <a:solidFill>
                  <a:srgbClr val="D54E99"/>
                </a:solidFill>
                <a:latin typeface="Arial Black"/>
                <a:cs typeface="Arial Black"/>
              </a:rPr>
              <a:t>Comfort</a:t>
            </a:r>
            <a:endParaRPr sz="2600">
              <a:latin typeface="Arial Black"/>
              <a:cs typeface="Arial Black"/>
            </a:endParaRPr>
          </a:p>
          <a:p>
            <a:pPr marL="12700" marR="233045">
              <a:lnSpc>
                <a:spcPts val="1500"/>
              </a:lnSpc>
              <a:spcBef>
                <a:spcPts val="935"/>
              </a:spcBef>
            </a:pPr>
            <a:r>
              <a:rPr dirty="0" sz="1400" b="1">
                <a:solidFill>
                  <a:srgbClr val="8F8B8B"/>
                </a:solidFill>
                <a:latin typeface="Roboto"/>
                <a:cs typeface="Roboto"/>
              </a:rPr>
              <a:t>Easy</a:t>
            </a:r>
            <a:r>
              <a:rPr dirty="0" sz="1400" spc="-40" b="1">
                <a:solidFill>
                  <a:srgbClr val="8F8B8B"/>
                </a:solidFill>
                <a:latin typeface="Roboto"/>
                <a:cs typeface="Roboto"/>
              </a:rPr>
              <a:t> </a:t>
            </a:r>
            <a:r>
              <a:rPr dirty="0" sz="1400" b="1">
                <a:solidFill>
                  <a:srgbClr val="8F8B8B"/>
                </a:solidFill>
                <a:latin typeface="Roboto"/>
                <a:cs typeface="Roboto"/>
              </a:rPr>
              <a:t>to</a:t>
            </a:r>
            <a:r>
              <a:rPr dirty="0" sz="1400" spc="-35" b="1">
                <a:solidFill>
                  <a:srgbClr val="8F8B8B"/>
                </a:solidFill>
                <a:latin typeface="Roboto"/>
                <a:cs typeface="Roboto"/>
              </a:rPr>
              <a:t> </a:t>
            </a:r>
            <a:r>
              <a:rPr dirty="0" sz="1400" b="1">
                <a:solidFill>
                  <a:srgbClr val="8F8B8B"/>
                </a:solidFill>
                <a:latin typeface="Roboto"/>
                <a:cs typeface="Roboto"/>
              </a:rPr>
              <a:t>Wear:</a:t>
            </a:r>
            <a:r>
              <a:rPr dirty="0" sz="1400" spc="-35" b="1">
                <a:solidFill>
                  <a:srgbClr val="8F8B8B"/>
                </a:solidFill>
                <a:latin typeface="Roboto"/>
                <a:cs typeface="Roboto"/>
              </a:rPr>
              <a:t> </a:t>
            </a:r>
            <a:r>
              <a:rPr dirty="0" sz="1400" spc="-10">
                <a:solidFill>
                  <a:srgbClr val="8F8B8B"/>
                </a:solidFill>
                <a:latin typeface="Roboto"/>
                <a:cs typeface="Roboto"/>
              </a:rPr>
              <a:t>Toppers</a:t>
            </a:r>
            <a:r>
              <a:rPr dirty="0" sz="1400" spc="-35">
                <a:solidFill>
                  <a:srgbClr val="8F8B8B"/>
                </a:solidFill>
                <a:latin typeface="Roboto"/>
                <a:cs typeface="Roboto"/>
              </a:rPr>
              <a:t> </a:t>
            </a:r>
            <a:r>
              <a:rPr dirty="0" sz="1400">
                <a:solidFill>
                  <a:srgbClr val="8F8B8B"/>
                </a:solidFill>
                <a:latin typeface="Roboto"/>
                <a:cs typeface="Roboto"/>
              </a:rPr>
              <a:t>are</a:t>
            </a:r>
            <a:r>
              <a:rPr dirty="0" sz="1400" spc="-35">
                <a:solidFill>
                  <a:srgbClr val="8F8B8B"/>
                </a:solidFill>
                <a:latin typeface="Roboto"/>
                <a:cs typeface="Roboto"/>
              </a:rPr>
              <a:t> </a:t>
            </a:r>
            <a:r>
              <a:rPr dirty="0" sz="1400" spc="-10">
                <a:solidFill>
                  <a:srgbClr val="8F8B8B"/>
                </a:solidFill>
                <a:latin typeface="Roboto"/>
                <a:cs typeface="Roboto"/>
              </a:rPr>
              <a:t>generally </a:t>
            </a:r>
            <a:r>
              <a:rPr dirty="0" sz="1400" spc="-60">
                <a:solidFill>
                  <a:srgbClr val="8F8B8B"/>
                </a:solidFill>
                <a:latin typeface="Roboto"/>
                <a:cs typeface="Roboto"/>
              </a:rPr>
              <a:t>loose-</a:t>
            </a:r>
            <a:r>
              <a:rPr dirty="0" sz="1400" spc="-10">
                <a:solidFill>
                  <a:srgbClr val="8F8B8B"/>
                </a:solidFill>
                <a:latin typeface="Roboto"/>
                <a:cs typeface="Roboto"/>
              </a:rPr>
              <a:t>fitting,</a:t>
            </a:r>
            <a:r>
              <a:rPr dirty="0" sz="1400" spc="-35">
                <a:solidFill>
                  <a:srgbClr val="8F8B8B"/>
                </a:solidFill>
                <a:latin typeface="Roboto"/>
                <a:cs typeface="Roboto"/>
              </a:rPr>
              <a:t> </a:t>
            </a:r>
            <a:r>
              <a:rPr dirty="0" sz="1400" spc="-20">
                <a:solidFill>
                  <a:srgbClr val="8F8B8B"/>
                </a:solidFill>
                <a:latin typeface="Roboto"/>
                <a:cs typeface="Roboto"/>
              </a:rPr>
              <a:t>providing</a:t>
            </a:r>
            <a:r>
              <a:rPr dirty="0" sz="1400" spc="-30">
                <a:solidFill>
                  <a:srgbClr val="8F8B8B"/>
                </a:solidFill>
                <a:latin typeface="Roboto"/>
                <a:cs typeface="Roboto"/>
              </a:rPr>
              <a:t> </a:t>
            </a:r>
            <a:r>
              <a:rPr dirty="0" sz="1400">
                <a:solidFill>
                  <a:srgbClr val="8F8B8B"/>
                </a:solidFill>
                <a:latin typeface="Roboto"/>
                <a:cs typeface="Roboto"/>
              </a:rPr>
              <a:t>comfort</a:t>
            </a:r>
            <a:r>
              <a:rPr dirty="0" sz="1400" spc="-30">
                <a:solidFill>
                  <a:srgbClr val="8F8B8B"/>
                </a:solidFill>
                <a:latin typeface="Roboto"/>
                <a:cs typeface="Roboto"/>
              </a:rPr>
              <a:t> </a:t>
            </a:r>
            <a:r>
              <a:rPr dirty="0" sz="1400" spc="-10">
                <a:solidFill>
                  <a:srgbClr val="8F8B8B"/>
                </a:solidFill>
                <a:latin typeface="Roboto"/>
                <a:cs typeface="Roboto"/>
              </a:rPr>
              <a:t>without sacrificing</a:t>
            </a:r>
            <a:r>
              <a:rPr dirty="0" sz="1400" spc="-70">
                <a:solidFill>
                  <a:srgbClr val="8F8B8B"/>
                </a:solidFill>
                <a:latin typeface="Roboto"/>
                <a:cs typeface="Roboto"/>
              </a:rPr>
              <a:t> </a:t>
            </a:r>
            <a:r>
              <a:rPr dirty="0" sz="1400" spc="-10">
                <a:solidFill>
                  <a:srgbClr val="8F8B8B"/>
                </a:solidFill>
                <a:latin typeface="Roboto"/>
                <a:cs typeface="Roboto"/>
              </a:rPr>
              <a:t>style.</a:t>
            </a:r>
            <a:endParaRPr sz="1400">
              <a:latin typeface="Roboto"/>
              <a:cs typeface="Roboto"/>
            </a:endParaRPr>
          </a:p>
          <a:p>
            <a:pPr marL="12700" marR="5080">
              <a:lnSpc>
                <a:spcPts val="1500"/>
              </a:lnSpc>
              <a:spcBef>
                <a:spcPts val="1500"/>
              </a:spcBef>
            </a:pPr>
            <a:r>
              <a:rPr dirty="0" sz="1400" spc="-10" b="1">
                <a:solidFill>
                  <a:srgbClr val="8F8B8B"/>
                </a:solidFill>
                <a:latin typeface="Roboto"/>
                <a:cs typeface="Roboto"/>
              </a:rPr>
              <a:t>Breathability:</a:t>
            </a:r>
            <a:r>
              <a:rPr dirty="0" sz="1400" spc="-40" b="1">
                <a:solidFill>
                  <a:srgbClr val="8F8B8B"/>
                </a:solidFill>
                <a:latin typeface="Roboto"/>
                <a:cs typeface="Roboto"/>
              </a:rPr>
              <a:t> </a:t>
            </a:r>
            <a:r>
              <a:rPr dirty="0" sz="1400" spc="-10">
                <a:solidFill>
                  <a:srgbClr val="8F8B8B"/>
                </a:solidFill>
                <a:latin typeface="Roboto"/>
                <a:cs typeface="Roboto"/>
              </a:rPr>
              <a:t>Many</a:t>
            </a:r>
            <a:r>
              <a:rPr dirty="0" sz="1400" spc="-40">
                <a:solidFill>
                  <a:srgbClr val="8F8B8B"/>
                </a:solidFill>
                <a:latin typeface="Roboto"/>
                <a:cs typeface="Roboto"/>
              </a:rPr>
              <a:t> </a:t>
            </a:r>
            <a:r>
              <a:rPr dirty="0" sz="1400" spc="-10">
                <a:solidFill>
                  <a:srgbClr val="8F8B8B"/>
                </a:solidFill>
                <a:latin typeface="Roboto"/>
                <a:cs typeface="Roboto"/>
              </a:rPr>
              <a:t>toppers</a:t>
            </a:r>
            <a:r>
              <a:rPr dirty="0" sz="1400" spc="-35">
                <a:solidFill>
                  <a:srgbClr val="8F8B8B"/>
                </a:solidFill>
                <a:latin typeface="Roboto"/>
                <a:cs typeface="Roboto"/>
              </a:rPr>
              <a:t> </a:t>
            </a:r>
            <a:r>
              <a:rPr dirty="0" sz="1400">
                <a:solidFill>
                  <a:srgbClr val="8F8B8B"/>
                </a:solidFill>
                <a:latin typeface="Roboto"/>
                <a:cs typeface="Roboto"/>
              </a:rPr>
              <a:t>are</a:t>
            </a:r>
            <a:r>
              <a:rPr dirty="0" sz="1400" spc="-40">
                <a:solidFill>
                  <a:srgbClr val="8F8B8B"/>
                </a:solidFill>
                <a:latin typeface="Roboto"/>
                <a:cs typeface="Roboto"/>
              </a:rPr>
              <a:t> </a:t>
            </a:r>
            <a:r>
              <a:rPr dirty="0" sz="1400" spc="-20">
                <a:solidFill>
                  <a:srgbClr val="8F8B8B"/>
                </a:solidFill>
                <a:latin typeface="Roboto"/>
                <a:cs typeface="Roboto"/>
              </a:rPr>
              <a:t>made </a:t>
            </a:r>
            <a:r>
              <a:rPr dirty="0" sz="1400">
                <a:solidFill>
                  <a:srgbClr val="8F8B8B"/>
                </a:solidFill>
                <a:latin typeface="Roboto"/>
                <a:cs typeface="Roboto"/>
              </a:rPr>
              <a:t>from</a:t>
            </a:r>
            <a:r>
              <a:rPr dirty="0" sz="1400" spc="-20">
                <a:solidFill>
                  <a:srgbClr val="8F8B8B"/>
                </a:solidFill>
                <a:latin typeface="Roboto"/>
                <a:cs typeface="Roboto"/>
              </a:rPr>
              <a:t> breathable </a:t>
            </a:r>
            <a:r>
              <a:rPr dirty="0" sz="1400" spc="-10">
                <a:solidFill>
                  <a:srgbClr val="8F8B8B"/>
                </a:solidFill>
                <a:latin typeface="Roboto"/>
                <a:cs typeface="Roboto"/>
              </a:rPr>
              <a:t>fabrics,</a:t>
            </a:r>
            <a:r>
              <a:rPr dirty="0" sz="1400" spc="-20">
                <a:solidFill>
                  <a:srgbClr val="8F8B8B"/>
                </a:solidFill>
                <a:latin typeface="Roboto"/>
                <a:cs typeface="Roboto"/>
              </a:rPr>
              <a:t> ensuring</a:t>
            </a:r>
            <a:r>
              <a:rPr dirty="0" sz="1400" spc="-15">
                <a:solidFill>
                  <a:srgbClr val="8F8B8B"/>
                </a:solidFill>
                <a:latin typeface="Roboto"/>
                <a:cs typeface="Roboto"/>
              </a:rPr>
              <a:t> </a:t>
            </a:r>
            <a:r>
              <a:rPr dirty="0" sz="1400" spc="-10">
                <a:solidFill>
                  <a:srgbClr val="8F8B8B"/>
                </a:solidFill>
                <a:latin typeface="Roboto"/>
                <a:cs typeface="Roboto"/>
              </a:rPr>
              <a:t>comfort </a:t>
            </a:r>
            <a:r>
              <a:rPr dirty="0" sz="1400">
                <a:solidFill>
                  <a:srgbClr val="8F8B8B"/>
                </a:solidFill>
                <a:latin typeface="Roboto"/>
                <a:cs typeface="Roboto"/>
              </a:rPr>
              <a:t>even</a:t>
            </a:r>
            <a:r>
              <a:rPr dirty="0" sz="1400" spc="-75">
                <a:solidFill>
                  <a:srgbClr val="8F8B8B"/>
                </a:solidFill>
                <a:latin typeface="Roboto"/>
                <a:cs typeface="Roboto"/>
              </a:rPr>
              <a:t> </a:t>
            </a:r>
            <a:r>
              <a:rPr dirty="0" sz="1400">
                <a:solidFill>
                  <a:srgbClr val="8F8B8B"/>
                </a:solidFill>
                <a:latin typeface="Roboto"/>
                <a:cs typeface="Roboto"/>
              </a:rPr>
              <a:t>in</a:t>
            </a:r>
            <a:r>
              <a:rPr dirty="0" sz="1400" spc="-75">
                <a:solidFill>
                  <a:srgbClr val="8F8B8B"/>
                </a:solidFill>
                <a:latin typeface="Roboto"/>
                <a:cs typeface="Roboto"/>
              </a:rPr>
              <a:t> </a:t>
            </a:r>
            <a:r>
              <a:rPr dirty="0" sz="1400">
                <a:solidFill>
                  <a:srgbClr val="8F8B8B"/>
                </a:solidFill>
                <a:latin typeface="Roboto"/>
                <a:cs typeface="Roboto"/>
              </a:rPr>
              <a:t>warmer</a:t>
            </a:r>
            <a:r>
              <a:rPr dirty="0" sz="1400" spc="-70">
                <a:solidFill>
                  <a:srgbClr val="8F8B8B"/>
                </a:solidFill>
                <a:latin typeface="Roboto"/>
                <a:cs typeface="Roboto"/>
              </a:rPr>
              <a:t> </a:t>
            </a:r>
            <a:r>
              <a:rPr dirty="0" sz="1400" spc="-10">
                <a:solidFill>
                  <a:srgbClr val="8F8B8B"/>
                </a:solidFill>
                <a:latin typeface="Roboto"/>
                <a:cs typeface="Roboto"/>
              </a:rPr>
              <a:t>weather.</a:t>
            </a:r>
            <a:endParaRPr sz="1400">
              <a:latin typeface="Roboto"/>
              <a:cs typeface="Roboto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3797300" y="11758051"/>
            <a:ext cx="3364865" cy="23329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600" spc="-409">
                <a:solidFill>
                  <a:srgbClr val="048CD8"/>
                </a:solidFill>
                <a:latin typeface="Arial Black"/>
                <a:cs typeface="Arial Black"/>
              </a:rPr>
              <a:t>Flattering</a:t>
            </a:r>
            <a:r>
              <a:rPr dirty="0" sz="2600" spc="-395">
                <a:solidFill>
                  <a:srgbClr val="048CD8"/>
                </a:solidFill>
                <a:latin typeface="Arial Black"/>
                <a:cs typeface="Arial Black"/>
              </a:rPr>
              <a:t> </a:t>
            </a:r>
            <a:r>
              <a:rPr dirty="0" sz="2600" spc="-450">
                <a:solidFill>
                  <a:srgbClr val="048CD8"/>
                </a:solidFill>
                <a:latin typeface="Arial Black"/>
                <a:cs typeface="Arial Black"/>
              </a:rPr>
              <a:t>Fit</a:t>
            </a:r>
            <a:endParaRPr sz="2600">
              <a:latin typeface="Arial Black"/>
              <a:cs typeface="Arial Black"/>
            </a:endParaRPr>
          </a:p>
          <a:p>
            <a:pPr marL="12700" marR="5080">
              <a:lnSpc>
                <a:spcPts val="1500"/>
              </a:lnSpc>
              <a:spcBef>
                <a:spcPts val="1565"/>
              </a:spcBef>
            </a:pPr>
            <a:r>
              <a:rPr dirty="0" sz="1400" b="1">
                <a:solidFill>
                  <a:srgbClr val="8F8B8B"/>
                </a:solidFill>
                <a:latin typeface="Roboto"/>
                <a:cs typeface="Roboto"/>
              </a:rPr>
              <a:t>Body</a:t>
            </a:r>
            <a:r>
              <a:rPr dirty="0" sz="1400" spc="-50" b="1">
                <a:solidFill>
                  <a:srgbClr val="8F8B8B"/>
                </a:solidFill>
                <a:latin typeface="Roboto"/>
                <a:cs typeface="Roboto"/>
              </a:rPr>
              <a:t> </a:t>
            </a:r>
            <a:r>
              <a:rPr dirty="0" sz="1400" b="1">
                <a:solidFill>
                  <a:srgbClr val="8F8B8B"/>
                </a:solidFill>
                <a:latin typeface="Roboto"/>
                <a:cs typeface="Roboto"/>
              </a:rPr>
              <a:t>Shape:</a:t>
            </a:r>
            <a:r>
              <a:rPr dirty="0" sz="1400" spc="-50" b="1">
                <a:solidFill>
                  <a:srgbClr val="8F8B8B"/>
                </a:solidFill>
                <a:latin typeface="Roboto"/>
                <a:cs typeface="Roboto"/>
              </a:rPr>
              <a:t> </a:t>
            </a:r>
            <a:r>
              <a:rPr dirty="0" sz="1400" spc="-10">
                <a:solidFill>
                  <a:srgbClr val="8F8B8B"/>
                </a:solidFill>
                <a:latin typeface="Roboto"/>
                <a:cs typeface="Roboto"/>
              </a:rPr>
              <a:t>Toppers</a:t>
            </a:r>
            <a:r>
              <a:rPr dirty="0" sz="1400" spc="-45">
                <a:solidFill>
                  <a:srgbClr val="8F8B8B"/>
                </a:solidFill>
                <a:latin typeface="Roboto"/>
                <a:cs typeface="Roboto"/>
              </a:rPr>
              <a:t> </a:t>
            </a:r>
            <a:r>
              <a:rPr dirty="0" sz="1400">
                <a:solidFill>
                  <a:srgbClr val="8F8B8B"/>
                </a:solidFill>
                <a:latin typeface="Roboto"/>
                <a:cs typeface="Roboto"/>
              </a:rPr>
              <a:t>often</a:t>
            </a:r>
            <a:r>
              <a:rPr dirty="0" sz="1400" spc="-50">
                <a:solidFill>
                  <a:srgbClr val="8F8B8B"/>
                </a:solidFill>
                <a:latin typeface="Roboto"/>
                <a:cs typeface="Roboto"/>
              </a:rPr>
              <a:t> </a:t>
            </a:r>
            <a:r>
              <a:rPr dirty="0" sz="1400" spc="-10">
                <a:solidFill>
                  <a:srgbClr val="8F8B8B"/>
                </a:solidFill>
                <a:latin typeface="Roboto"/>
                <a:cs typeface="Roboto"/>
              </a:rPr>
              <a:t>have</a:t>
            </a:r>
            <a:r>
              <a:rPr dirty="0" sz="1400" spc="-50">
                <a:solidFill>
                  <a:srgbClr val="8F8B8B"/>
                </a:solidFill>
                <a:latin typeface="Roboto"/>
                <a:cs typeface="Roboto"/>
              </a:rPr>
              <a:t> a </a:t>
            </a:r>
            <a:r>
              <a:rPr dirty="0" sz="1400" spc="-10">
                <a:solidFill>
                  <a:srgbClr val="8F8B8B"/>
                </a:solidFill>
                <a:latin typeface="Roboto"/>
                <a:cs typeface="Roboto"/>
              </a:rPr>
              <a:t>forgiving</a:t>
            </a:r>
            <a:r>
              <a:rPr dirty="0" sz="1400" spc="-50">
                <a:solidFill>
                  <a:srgbClr val="8F8B8B"/>
                </a:solidFill>
                <a:latin typeface="Roboto"/>
                <a:cs typeface="Roboto"/>
              </a:rPr>
              <a:t> </a:t>
            </a:r>
            <a:r>
              <a:rPr dirty="0" sz="1400" spc="-20">
                <a:solidFill>
                  <a:srgbClr val="8F8B8B"/>
                </a:solidFill>
                <a:latin typeface="Roboto"/>
                <a:cs typeface="Roboto"/>
              </a:rPr>
              <a:t>silhouette</a:t>
            </a:r>
            <a:r>
              <a:rPr dirty="0" sz="1400" spc="-45">
                <a:solidFill>
                  <a:srgbClr val="8F8B8B"/>
                </a:solidFill>
                <a:latin typeface="Roboto"/>
                <a:cs typeface="Roboto"/>
              </a:rPr>
              <a:t> </a:t>
            </a:r>
            <a:r>
              <a:rPr dirty="0" sz="1400" spc="-10">
                <a:solidFill>
                  <a:srgbClr val="8F8B8B"/>
                </a:solidFill>
                <a:latin typeface="Roboto"/>
                <a:cs typeface="Roboto"/>
              </a:rPr>
              <a:t>that</a:t>
            </a:r>
            <a:r>
              <a:rPr dirty="0" sz="1400" spc="-45">
                <a:solidFill>
                  <a:srgbClr val="8F8B8B"/>
                </a:solidFill>
                <a:latin typeface="Roboto"/>
                <a:cs typeface="Roboto"/>
              </a:rPr>
              <a:t> </a:t>
            </a:r>
            <a:r>
              <a:rPr dirty="0" sz="1400">
                <a:solidFill>
                  <a:srgbClr val="8F8B8B"/>
                </a:solidFill>
                <a:latin typeface="Roboto"/>
                <a:cs typeface="Roboto"/>
              </a:rPr>
              <a:t>can</a:t>
            </a:r>
            <a:r>
              <a:rPr dirty="0" sz="1400" spc="-45">
                <a:solidFill>
                  <a:srgbClr val="8F8B8B"/>
                </a:solidFill>
                <a:latin typeface="Roboto"/>
                <a:cs typeface="Roboto"/>
              </a:rPr>
              <a:t> </a:t>
            </a:r>
            <a:r>
              <a:rPr dirty="0" sz="1400" spc="-10">
                <a:solidFill>
                  <a:srgbClr val="8F8B8B"/>
                </a:solidFill>
                <a:latin typeface="Roboto"/>
                <a:cs typeface="Roboto"/>
              </a:rPr>
              <a:t>flatter</a:t>
            </a:r>
            <a:r>
              <a:rPr dirty="0" sz="1400" spc="-45">
                <a:solidFill>
                  <a:srgbClr val="8F8B8B"/>
                </a:solidFill>
                <a:latin typeface="Roboto"/>
                <a:cs typeface="Roboto"/>
              </a:rPr>
              <a:t> </a:t>
            </a:r>
            <a:r>
              <a:rPr dirty="0" sz="1400" spc="-10">
                <a:solidFill>
                  <a:srgbClr val="8F8B8B"/>
                </a:solidFill>
                <a:latin typeface="Roboto"/>
                <a:cs typeface="Roboto"/>
              </a:rPr>
              <a:t>various body</a:t>
            </a:r>
            <a:r>
              <a:rPr dirty="0" sz="1400" spc="-55">
                <a:solidFill>
                  <a:srgbClr val="8F8B8B"/>
                </a:solidFill>
                <a:latin typeface="Roboto"/>
                <a:cs typeface="Roboto"/>
              </a:rPr>
              <a:t> </a:t>
            </a:r>
            <a:r>
              <a:rPr dirty="0" sz="1400" spc="-10">
                <a:solidFill>
                  <a:srgbClr val="8F8B8B"/>
                </a:solidFill>
                <a:latin typeface="Roboto"/>
                <a:cs typeface="Roboto"/>
              </a:rPr>
              <a:t>types,</a:t>
            </a:r>
            <a:r>
              <a:rPr dirty="0" sz="1400" spc="-50">
                <a:solidFill>
                  <a:srgbClr val="8F8B8B"/>
                </a:solidFill>
                <a:latin typeface="Roboto"/>
                <a:cs typeface="Roboto"/>
              </a:rPr>
              <a:t> </a:t>
            </a:r>
            <a:r>
              <a:rPr dirty="0" sz="1400" spc="-20">
                <a:solidFill>
                  <a:srgbClr val="8F8B8B"/>
                </a:solidFill>
                <a:latin typeface="Roboto"/>
                <a:cs typeface="Roboto"/>
              </a:rPr>
              <a:t>providing</a:t>
            </a:r>
            <a:r>
              <a:rPr dirty="0" sz="1400" spc="-50">
                <a:solidFill>
                  <a:srgbClr val="8F8B8B"/>
                </a:solidFill>
                <a:latin typeface="Roboto"/>
                <a:cs typeface="Roboto"/>
              </a:rPr>
              <a:t> </a:t>
            </a:r>
            <a:r>
              <a:rPr dirty="0" sz="1400" spc="-10">
                <a:solidFill>
                  <a:srgbClr val="8F8B8B"/>
                </a:solidFill>
                <a:latin typeface="Roboto"/>
                <a:cs typeface="Roboto"/>
              </a:rPr>
              <a:t>coverage</a:t>
            </a:r>
            <a:r>
              <a:rPr dirty="0" sz="1400" spc="-50">
                <a:solidFill>
                  <a:srgbClr val="8F8B8B"/>
                </a:solidFill>
                <a:latin typeface="Roboto"/>
                <a:cs typeface="Roboto"/>
              </a:rPr>
              <a:t> </a:t>
            </a:r>
            <a:r>
              <a:rPr dirty="0" sz="1400">
                <a:solidFill>
                  <a:srgbClr val="8F8B8B"/>
                </a:solidFill>
                <a:latin typeface="Roboto"/>
                <a:cs typeface="Roboto"/>
              </a:rPr>
              <a:t>in</a:t>
            </a:r>
            <a:r>
              <a:rPr dirty="0" sz="1400" spc="-50">
                <a:solidFill>
                  <a:srgbClr val="8F8B8B"/>
                </a:solidFill>
                <a:latin typeface="Roboto"/>
                <a:cs typeface="Roboto"/>
              </a:rPr>
              <a:t> </a:t>
            </a:r>
            <a:r>
              <a:rPr dirty="0" sz="1400" spc="-10">
                <a:solidFill>
                  <a:srgbClr val="8F8B8B"/>
                </a:solidFill>
                <a:latin typeface="Roboto"/>
                <a:cs typeface="Roboto"/>
              </a:rPr>
              <a:t>desired areas.</a:t>
            </a:r>
            <a:endParaRPr sz="1400">
              <a:latin typeface="Roboto"/>
              <a:cs typeface="Roboto"/>
            </a:endParaRPr>
          </a:p>
          <a:p>
            <a:pPr marL="12700" marR="199390">
              <a:lnSpc>
                <a:spcPts val="1500"/>
              </a:lnSpc>
              <a:spcBef>
                <a:spcPts val="1500"/>
              </a:spcBef>
            </a:pPr>
            <a:r>
              <a:rPr dirty="0" sz="1400" b="1">
                <a:solidFill>
                  <a:srgbClr val="8F8B8B"/>
                </a:solidFill>
                <a:latin typeface="Roboto"/>
                <a:cs typeface="Roboto"/>
              </a:rPr>
              <a:t>Length</a:t>
            </a:r>
            <a:r>
              <a:rPr dirty="0" sz="1400" spc="-65" b="1">
                <a:solidFill>
                  <a:srgbClr val="8F8B8B"/>
                </a:solidFill>
                <a:latin typeface="Roboto"/>
                <a:cs typeface="Roboto"/>
              </a:rPr>
              <a:t> </a:t>
            </a:r>
            <a:r>
              <a:rPr dirty="0" sz="1400" b="1">
                <a:solidFill>
                  <a:srgbClr val="8F8B8B"/>
                </a:solidFill>
                <a:latin typeface="Roboto"/>
                <a:cs typeface="Roboto"/>
              </a:rPr>
              <a:t>Options:</a:t>
            </a:r>
            <a:r>
              <a:rPr dirty="0" sz="1400" spc="-60" b="1">
                <a:solidFill>
                  <a:srgbClr val="8F8B8B"/>
                </a:solidFill>
                <a:latin typeface="Roboto"/>
                <a:cs typeface="Roboto"/>
              </a:rPr>
              <a:t> </a:t>
            </a:r>
            <a:r>
              <a:rPr dirty="0" sz="1400" spc="-10">
                <a:solidFill>
                  <a:srgbClr val="8F8B8B"/>
                </a:solidFill>
                <a:latin typeface="Roboto"/>
                <a:cs typeface="Roboto"/>
              </a:rPr>
              <a:t>Available</a:t>
            </a:r>
            <a:r>
              <a:rPr dirty="0" sz="1400" spc="-60">
                <a:solidFill>
                  <a:srgbClr val="8F8B8B"/>
                </a:solidFill>
                <a:latin typeface="Roboto"/>
                <a:cs typeface="Roboto"/>
              </a:rPr>
              <a:t> </a:t>
            </a:r>
            <a:r>
              <a:rPr dirty="0" sz="1400">
                <a:solidFill>
                  <a:srgbClr val="8F8B8B"/>
                </a:solidFill>
                <a:latin typeface="Roboto"/>
                <a:cs typeface="Roboto"/>
              </a:rPr>
              <a:t>in</a:t>
            </a:r>
            <a:r>
              <a:rPr dirty="0" sz="1400" spc="-60">
                <a:solidFill>
                  <a:srgbClr val="8F8B8B"/>
                </a:solidFill>
                <a:latin typeface="Roboto"/>
                <a:cs typeface="Roboto"/>
              </a:rPr>
              <a:t> </a:t>
            </a:r>
            <a:r>
              <a:rPr dirty="0" sz="1400" spc="-10">
                <a:solidFill>
                  <a:srgbClr val="8F8B8B"/>
                </a:solidFill>
                <a:latin typeface="Roboto"/>
                <a:cs typeface="Roboto"/>
              </a:rPr>
              <a:t>different </a:t>
            </a:r>
            <a:r>
              <a:rPr dirty="0" sz="1400" spc="-20">
                <a:solidFill>
                  <a:srgbClr val="8F8B8B"/>
                </a:solidFill>
                <a:latin typeface="Roboto"/>
                <a:cs typeface="Roboto"/>
              </a:rPr>
              <a:t>lengths,</a:t>
            </a:r>
            <a:r>
              <a:rPr dirty="0" sz="1400" spc="-10">
                <a:solidFill>
                  <a:srgbClr val="8F8B8B"/>
                </a:solidFill>
                <a:latin typeface="Roboto"/>
                <a:cs typeface="Roboto"/>
              </a:rPr>
              <a:t> </a:t>
            </a:r>
            <a:r>
              <a:rPr dirty="0" sz="1400">
                <a:solidFill>
                  <a:srgbClr val="8F8B8B"/>
                </a:solidFill>
                <a:latin typeface="Roboto"/>
                <a:cs typeface="Roboto"/>
              </a:rPr>
              <a:t>from</a:t>
            </a:r>
            <a:r>
              <a:rPr dirty="0" sz="1400" spc="-5">
                <a:solidFill>
                  <a:srgbClr val="8F8B8B"/>
                </a:solidFill>
                <a:latin typeface="Roboto"/>
                <a:cs typeface="Roboto"/>
              </a:rPr>
              <a:t> </a:t>
            </a:r>
            <a:r>
              <a:rPr dirty="0" sz="1400" spc="-65">
                <a:solidFill>
                  <a:srgbClr val="8F8B8B"/>
                </a:solidFill>
                <a:latin typeface="Roboto"/>
                <a:cs typeface="Roboto"/>
              </a:rPr>
              <a:t>waist-</a:t>
            </a:r>
            <a:r>
              <a:rPr dirty="0" sz="1400" spc="-20">
                <a:solidFill>
                  <a:srgbClr val="8F8B8B"/>
                </a:solidFill>
                <a:latin typeface="Roboto"/>
                <a:cs typeface="Roboto"/>
              </a:rPr>
              <a:t>length</a:t>
            </a:r>
            <a:r>
              <a:rPr dirty="0" sz="1400" spc="-5">
                <a:solidFill>
                  <a:srgbClr val="8F8B8B"/>
                </a:solidFill>
                <a:latin typeface="Roboto"/>
                <a:cs typeface="Roboto"/>
              </a:rPr>
              <a:t> </a:t>
            </a:r>
            <a:r>
              <a:rPr dirty="0" sz="1400">
                <a:solidFill>
                  <a:srgbClr val="8F8B8B"/>
                </a:solidFill>
                <a:latin typeface="Roboto"/>
                <a:cs typeface="Roboto"/>
              </a:rPr>
              <a:t>to</a:t>
            </a:r>
            <a:r>
              <a:rPr dirty="0" sz="1400" spc="-10">
                <a:solidFill>
                  <a:srgbClr val="8F8B8B"/>
                </a:solidFill>
                <a:latin typeface="Roboto"/>
                <a:cs typeface="Roboto"/>
              </a:rPr>
              <a:t> </a:t>
            </a:r>
            <a:r>
              <a:rPr dirty="0" sz="1400" spc="-65">
                <a:solidFill>
                  <a:srgbClr val="8F8B8B"/>
                </a:solidFill>
                <a:latin typeface="Roboto"/>
                <a:cs typeface="Roboto"/>
              </a:rPr>
              <a:t>full-</a:t>
            </a:r>
            <a:r>
              <a:rPr dirty="0" sz="1400" spc="-10">
                <a:solidFill>
                  <a:srgbClr val="8F8B8B"/>
                </a:solidFill>
                <a:latin typeface="Roboto"/>
                <a:cs typeface="Roboto"/>
              </a:rPr>
              <a:t>length, allowing</a:t>
            </a:r>
            <a:r>
              <a:rPr dirty="0" sz="1400" spc="-35">
                <a:solidFill>
                  <a:srgbClr val="8F8B8B"/>
                </a:solidFill>
                <a:latin typeface="Roboto"/>
                <a:cs typeface="Roboto"/>
              </a:rPr>
              <a:t> </a:t>
            </a:r>
            <a:r>
              <a:rPr dirty="0" sz="1400">
                <a:solidFill>
                  <a:srgbClr val="8F8B8B"/>
                </a:solidFill>
                <a:latin typeface="Roboto"/>
                <a:cs typeface="Roboto"/>
              </a:rPr>
              <a:t>for</a:t>
            </a:r>
            <a:r>
              <a:rPr dirty="0" sz="1400" spc="-35">
                <a:solidFill>
                  <a:srgbClr val="8F8B8B"/>
                </a:solidFill>
                <a:latin typeface="Roboto"/>
                <a:cs typeface="Roboto"/>
              </a:rPr>
              <a:t> </a:t>
            </a:r>
            <a:r>
              <a:rPr dirty="0" sz="1400">
                <a:solidFill>
                  <a:srgbClr val="8F8B8B"/>
                </a:solidFill>
                <a:latin typeface="Roboto"/>
                <a:cs typeface="Roboto"/>
              </a:rPr>
              <a:t>a</a:t>
            </a:r>
            <a:r>
              <a:rPr dirty="0" sz="1400" spc="-30">
                <a:solidFill>
                  <a:srgbClr val="8F8B8B"/>
                </a:solidFill>
                <a:latin typeface="Roboto"/>
                <a:cs typeface="Roboto"/>
              </a:rPr>
              <a:t> </a:t>
            </a:r>
            <a:r>
              <a:rPr dirty="0" sz="1400" spc="-10">
                <a:solidFill>
                  <a:srgbClr val="8F8B8B"/>
                </a:solidFill>
                <a:latin typeface="Roboto"/>
                <a:cs typeface="Roboto"/>
              </a:rPr>
              <a:t>flattering</a:t>
            </a:r>
            <a:r>
              <a:rPr dirty="0" sz="1400" spc="-35">
                <a:solidFill>
                  <a:srgbClr val="8F8B8B"/>
                </a:solidFill>
                <a:latin typeface="Roboto"/>
                <a:cs typeface="Roboto"/>
              </a:rPr>
              <a:t> </a:t>
            </a:r>
            <a:r>
              <a:rPr dirty="0" sz="1400">
                <a:solidFill>
                  <a:srgbClr val="8F8B8B"/>
                </a:solidFill>
                <a:latin typeface="Roboto"/>
                <a:cs typeface="Roboto"/>
              </a:rPr>
              <a:t>fit</a:t>
            </a:r>
            <a:r>
              <a:rPr dirty="0" sz="1400" spc="-30">
                <a:solidFill>
                  <a:srgbClr val="8F8B8B"/>
                </a:solidFill>
                <a:latin typeface="Roboto"/>
                <a:cs typeface="Roboto"/>
              </a:rPr>
              <a:t> </a:t>
            </a:r>
            <a:r>
              <a:rPr dirty="0" sz="1400" spc="-20">
                <a:solidFill>
                  <a:srgbClr val="8F8B8B"/>
                </a:solidFill>
                <a:latin typeface="Roboto"/>
                <a:cs typeface="Roboto"/>
              </a:rPr>
              <a:t>depending</a:t>
            </a:r>
            <a:r>
              <a:rPr dirty="0" sz="1400" spc="-35">
                <a:solidFill>
                  <a:srgbClr val="8F8B8B"/>
                </a:solidFill>
                <a:latin typeface="Roboto"/>
                <a:cs typeface="Roboto"/>
              </a:rPr>
              <a:t> </a:t>
            </a:r>
            <a:r>
              <a:rPr dirty="0" sz="1400" spc="-25">
                <a:solidFill>
                  <a:srgbClr val="8F8B8B"/>
                </a:solidFill>
                <a:latin typeface="Roboto"/>
                <a:cs typeface="Roboto"/>
              </a:rPr>
              <a:t>on </a:t>
            </a:r>
            <a:r>
              <a:rPr dirty="0" sz="1400">
                <a:solidFill>
                  <a:srgbClr val="8F8B8B"/>
                </a:solidFill>
                <a:latin typeface="Roboto"/>
                <a:cs typeface="Roboto"/>
              </a:rPr>
              <a:t>the</a:t>
            </a:r>
            <a:r>
              <a:rPr dirty="0" sz="1400" spc="-50">
                <a:solidFill>
                  <a:srgbClr val="8F8B8B"/>
                </a:solidFill>
                <a:latin typeface="Roboto"/>
                <a:cs typeface="Roboto"/>
              </a:rPr>
              <a:t> </a:t>
            </a:r>
            <a:r>
              <a:rPr dirty="0" sz="1400" spc="-20">
                <a:solidFill>
                  <a:srgbClr val="8F8B8B"/>
                </a:solidFill>
                <a:latin typeface="Roboto"/>
                <a:cs typeface="Roboto"/>
              </a:rPr>
              <a:t>wearer’s</a:t>
            </a:r>
            <a:r>
              <a:rPr dirty="0" sz="1400" spc="-50">
                <a:solidFill>
                  <a:srgbClr val="8F8B8B"/>
                </a:solidFill>
                <a:latin typeface="Roboto"/>
                <a:cs typeface="Roboto"/>
              </a:rPr>
              <a:t> </a:t>
            </a:r>
            <a:r>
              <a:rPr dirty="0" sz="1400" spc="-10">
                <a:solidFill>
                  <a:srgbClr val="8F8B8B"/>
                </a:solidFill>
                <a:latin typeface="Roboto"/>
                <a:cs typeface="Roboto"/>
              </a:rPr>
              <a:t>preference.</a:t>
            </a:r>
            <a:endParaRPr sz="1400">
              <a:latin typeface="Roboto"/>
              <a:cs typeface="Roboto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3797300" y="14369592"/>
            <a:ext cx="3349625" cy="2301240"/>
          </a:xfrm>
          <a:prstGeom prst="rect">
            <a:avLst/>
          </a:prstGeom>
        </p:spPr>
        <p:txBody>
          <a:bodyPr wrap="square" lIns="0" tIns="2286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800"/>
              </a:spcBef>
            </a:pPr>
            <a:r>
              <a:rPr dirty="0" sz="2600" spc="-420">
                <a:solidFill>
                  <a:srgbClr val="5DB63C"/>
                </a:solidFill>
                <a:latin typeface="Arial Black"/>
                <a:cs typeface="Arial Black"/>
              </a:rPr>
              <a:t>Practicality</a:t>
            </a:r>
            <a:endParaRPr sz="2600">
              <a:latin typeface="Arial Black"/>
              <a:cs typeface="Arial Black"/>
            </a:endParaRPr>
          </a:p>
          <a:p>
            <a:pPr algn="just" marL="12700" marR="5080">
              <a:lnSpc>
                <a:spcPts val="1500"/>
              </a:lnSpc>
              <a:spcBef>
                <a:spcPts val="1115"/>
              </a:spcBef>
            </a:pPr>
            <a:r>
              <a:rPr dirty="0" sz="1400" b="1">
                <a:solidFill>
                  <a:srgbClr val="8F8B8B"/>
                </a:solidFill>
                <a:latin typeface="Roboto"/>
                <a:cs typeface="Roboto"/>
              </a:rPr>
              <a:t>Easy</a:t>
            </a:r>
            <a:r>
              <a:rPr dirty="0" sz="1400" spc="-60" b="1">
                <a:solidFill>
                  <a:srgbClr val="8F8B8B"/>
                </a:solidFill>
                <a:latin typeface="Roboto"/>
                <a:cs typeface="Roboto"/>
              </a:rPr>
              <a:t> </a:t>
            </a:r>
            <a:r>
              <a:rPr dirty="0" sz="1400" b="1">
                <a:solidFill>
                  <a:srgbClr val="8F8B8B"/>
                </a:solidFill>
                <a:latin typeface="Roboto"/>
                <a:cs typeface="Roboto"/>
              </a:rPr>
              <a:t>Maintenance:</a:t>
            </a:r>
            <a:r>
              <a:rPr dirty="0" sz="1400" spc="-50" b="1">
                <a:solidFill>
                  <a:srgbClr val="8F8B8B"/>
                </a:solidFill>
                <a:latin typeface="Roboto"/>
                <a:cs typeface="Roboto"/>
              </a:rPr>
              <a:t> </a:t>
            </a:r>
            <a:r>
              <a:rPr dirty="0" sz="1400">
                <a:solidFill>
                  <a:srgbClr val="8F8B8B"/>
                </a:solidFill>
                <a:latin typeface="Roboto"/>
                <a:cs typeface="Roboto"/>
              </a:rPr>
              <a:t>Most</a:t>
            </a:r>
            <a:r>
              <a:rPr dirty="0" sz="1400" spc="-55">
                <a:solidFill>
                  <a:srgbClr val="8F8B8B"/>
                </a:solidFill>
                <a:latin typeface="Roboto"/>
                <a:cs typeface="Roboto"/>
              </a:rPr>
              <a:t> </a:t>
            </a:r>
            <a:r>
              <a:rPr dirty="0" sz="1400" spc="-10">
                <a:solidFill>
                  <a:srgbClr val="8F8B8B"/>
                </a:solidFill>
                <a:latin typeface="Roboto"/>
                <a:cs typeface="Roboto"/>
              </a:rPr>
              <a:t>toppers</a:t>
            </a:r>
            <a:r>
              <a:rPr dirty="0" sz="1400" spc="-55">
                <a:solidFill>
                  <a:srgbClr val="8F8B8B"/>
                </a:solidFill>
                <a:latin typeface="Roboto"/>
                <a:cs typeface="Roboto"/>
              </a:rPr>
              <a:t> </a:t>
            </a:r>
            <a:r>
              <a:rPr dirty="0" sz="1400">
                <a:solidFill>
                  <a:srgbClr val="8F8B8B"/>
                </a:solidFill>
                <a:latin typeface="Roboto"/>
                <a:cs typeface="Roboto"/>
              </a:rPr>
              <a:t>are</a:t>
            </a:r>
            <a:r>
              <a:rPr dirty="0" sz="1400" spc="-60">
                <a:solidFill>
                  <a:srgbClr val="8F8B8B"/>
                </a:solidFill>
                <a:latin typeface="Roboto"/>
                <a:cs typeface="Roboto"/>
              </a:rPr>
              <a:t> </a:t>
            </a:r>
            <a:r>
              <a:rPr dirty="0" sz="1400" spc="-20">
                <a:solidFill>
                  <a:srgbClr val="8F8B8B"/>
                </a:solidFill>
                <a:latin typeface="Roboto"/>
                <a:cs typeface="Roboto"/>
              </a:rPr>
              <a:t>easy </a:t>
            </a:r>
            <a:r>
              <a:rPr dirty="0" sz="1400">
                <a:solidFill>
                  <a:srgbClr val="8F8B8B"/>
                </a:solidFill>
                <a:latin typeface="Roboto"/>
                <a:cs typeface="Roboto"/>
              </a:rPr>
              <a:t>to</a:t>
            </a:r>
            <a:r>
              <a:rPr dirty="0" sz="1400" spc="-35">
                <a:solidFill>
                  <a:srgbClr val="8F8B8B"/>
                </a:solidFill>
                <a:latin typeface="Roboto"/>
                <a:cs typeface="Roboto"/>
              </a:rPr>
              <a:t> </a:t>
            </a:r>
            <a:r>
              <a:rPr dirty="0" sz="1400">
                <a:solidFill>
                  <a:srgbClr val="8F8B8B"/>
                </a:solidFill>
                <a:latin typeface="Roboto"/>
                <a:cs typeface="Roboto"/>
              </a:rPr>
              <a:t>care</a:t>
            </a:r>
            <a:r>
              <a:rPr dirty="0" sz="1400" spc="-35">
                <a:solidFill>
                  <a:srgbClr val="8F8B8B"/>
                </a:solidFill>
                <a:latin typeface="Roboto"/>
                <a:cs typeface="Roboto"/>
              </a:rPr>
              <a:t> </a:t>
            </a:r>
            <a:r>
              <a:rPr dirty="0" sz="1400">
                <a:solidFill>
                  <a:srgbClr val="8F8B8B"/>
                </a:solidFill>
                <a:latin typeface="Roboto"/>
                <a:cs typeface="Roboto"/>
              </a:rPr>
              <a:t>for,</a:t>
            </a:r>
            <a:r>
              <a:rPr dirty="0" sz="1400" spc="-35">
                <a:solidFill>
                  <a:srgbClr val="8F8B8B"/>
                </a:solidFill>
                <a:latin typeface="Roboto"/>
                <a:cs typeface="Roboto"/>
              </a:rPr>
              <a:t> </a:t>
            </a:r>
            <a:r>
              <a:rPr dirty="0" sz="1400">
                <a:solidFill>
                  <a:srgbClr val="8F8B8B"/>
                </a:solidFill>
                <a:latin typeface="Roboto"/>
                <a:cs typeface="Roboto"/>
              </a:rPr>
              <a:t>often</a:t>
            </a:r>
            <a:r>
              <a:rPr dirty="0" sz="1400" spc="-35">
                <a:solidFill>
                  <a:srgbClr val="8F8B8B"/>
                </a:solidFill>
                <a:latin typeface="Roboto"/>
                <a:cs typeface="Roboto"/>
              </a:rPr>
              <a:t> </a:t>
            </a:r>
            <a:r>
              <a:rPr dirty="0" sz="1400" spc="-20">
                <a:solidFill>
                  <a:srgbClr val="8F8B8B"/>
                </a:solidFill>
                <a:latin typeface="Roboto"/>
                <a:cs typeface="Roboto"/>
              </a:rPr>
              <a:t>requiring</a:t>
            </a:r>
            <a:r>
              <a:rPr dirty="0" sz="1400" spc="-35">
                <a:solidFill>
                  <a:srgbClr val="8F8B8B"/>
                </a:solidFill>
                <a:latin typeface="Roboto"/>
                <a:cs typeface="Roboto"/>
              </a:rPr>
              <a:t> </a:t>
            </a:r>
            <a:r>
              <a:rPr dirty="0" sz="1400" spc="-10">
                <a:solidFill>
                  <a:srgbClr val="8F8B8B"/>
                </a:solidFill>
                <a:latin typeface="Roboto"/>
                <a:cs typeface="Roboto"/>
              </a:rPr>
              <a:t>simple</a:t>
            </a:r>
            <a:r>
              <a:rPr dirty="0" sz="1400" spc="-35">
                <a:solidFill>
                  <a:srgbClr val="8F8B8B"/>
                </a:solidFill>
                <a:latin typeface="Roboto"/>
                <a:cs typeface="Roboto"/>
              </a:rPr>
              <a:t> </a:t>
            </a:r>
            <a:r>
              <a:rPr dirty="0" sz="1400" spc="-10">
                <a:solidFill>
                  <a:srgbClr val="8F8B8B"/>
                </a:solidFill>
                <a:latin typeface="Roboto"/>
                <a:cs typeface="Roboto"/>
              </a:rPr>
              <a:t>washing </a:t>
            </a:r>
            <a:r>
              <a:rPr dirty="0" sz="1400">
                <a:solidFill>
                  <a:srgbClr val="8F8B8B"/>
                </a:solidFill>
                <a:latin typeface="Roboto"/>
                <a:cs typeface="Roboto"/>
              </a:rPr>
              <a:t>and</a:t>
            </a:r>
            <a:r>
              <a:rPr dirty="0" sz="1400" spc="-65">
                <a:solidFill>
                  <a:srgbClr val="8F8B8B"/>
                </a:solidFill>
                <a:latin typeface="Roboto"/>
                <a:cs typeface="Roboto"/>
              </a:rPr>
              <a:t> </a:t>
            </a:r>
            <a:r>
              <a:rPr dirty="0" sz="1400" spc="-10">
                <a:solidFill>
                  <a:srgbClr val="8F8B8B"/>
                </a:solidFill>
                <a:latin typeface="Roboto"/>
                <a:cs typeface="Roboto"/>
              </a:rPr>
              <a:t>minimal</a:t>
            </a:r>
            <a:r>
              <a:rPr dirty="0" sz="1400" spc="-60">
                <a:solidFill>
                  <a:srgbClr val="8F8B8B"/>
                </a:solidFill>
                <a:latin typeface="Roboto"/>
                <a:cs typeface="Roboto"/>
              </a:rPr>
              <a:t> </a:t>
            </a:r>
            <a:r>
              <a:rPr dirty="0" sz="1400" spc="-10">
                <a:solidFill>
                  <a:srgbClr val="8F8B8B"/>
                </a:solidFill>
                <a:latin typeface="Roboto"/>
                <a:cs typeface="Roboto"/>
              </a:rPr>
              <a:t>ironing.</a:t>
            </a:r>
            <a:endParaRPr sz="1400">
              <a:latin typeface="Roboto"/>
              <a:cs typeface="Roboto"/>
            </a:endParaRPr>
          </a:p>
          <a:p>
            <a:pPr marL="12700" marR="147955">
              <a:lnSpc>
                <a:spcPts val="1500"/>
              </a:lnSpc>
              <a:spcBef>
                <a:spcPts val="1500"/>
              </a:spcBef>
            </a:pPr>
            <a:r>
              <a:rPr dirty="0" sz="1400" spc="-10" b="1">
                <a:solidFill>
                  <a:srgbClr val="8F8B8B"/>
                </a:solidFill>
                <a:latin typeface="Roboto"/>
                <a:cs typeface="Roboto"/>
              </a:rPr>
              <a:t>Travel-</a:t>
            </a:r>
            <a:r>
              <a:rPr dirty="0" sz="1400" b="1">
                <a:solidFill>
                  <a:srgbClr val="8F8B8B"/>
                </a:solidFill>
                <a:latin typeface="Roboto"/>
                <a:cs typeface="Roboto"/>
              </a:rPr>
              <a:t>Friendly:</a:t>
            </a:r>
            <a:r>
              <a:rPr dirty="0" sz="1400" spc="-50" b="1">
                <a:solidFill>
                  <a:srgbClr val="8F8B8B"/>
                </a:solidFill>
                <a:latin typeface="Roboto"/>
                <a:cs typeface="Roboto"/>
              </a:rPr>
              <a:t> </a:t>
            </a:r>
            <a:r>
              <a:rPr dirty="0" sz="1400" spc="-20">
                <a:solidFill>
                  <a:srgbClr val="8F8B8B"/>
                </a:solidFill>
                <a:latin typeface="Roboto"/>
                <a:cs typeface="Roboto"/>
              </a:rPr>
              <a:t>Lightweight</a:t>
            </a:r>
            <a:r>
              <a:rPr dirty="0" sz="1400" spc="-45">
                <a:solidFill>
                  <a:srgbClr val="8F8B8B"/>
                </a:solidFill>
                <a:latin typeface="Roboto"/>
                <a:cs typeface="Roboto"/>
              </a:rPr>
              <a:t> </a:t>
            </a:r>
            <a:r>
              <a:rPr dirty="0" sz="1400">
                <a:solidFill>
                  <a:srgbClr val="8F8B8B"/>
                </a:solidFill>
                <a:latin typeface="Roboto"/>
                <a:cs typeface="Roboto"/>
              </a:rPr>
              <a:t>and</a:t>
            </a:r>
            <a:r>
              <a:rPr dirty="0" sz="1400" spc="-50">
                <a:solidFill>
                  <a:srgbClr val="8F8B8B"/>
                </a:solidFill>
                <a:latin typeface="Roboto"/>
                <a:cs typeface="Roboto"/>
              </a:rPr>
              <a:t> </a:t>
            </a:r>
            <a:r>
              <a:rPr dirty="0" sz="1400" spc="-10">
                <a:solidFill>
                  <a:srgbClr val="8F8B8B"/>
                </a:solidFill>
                <a:latin typeface="Roboto"/>
                <a:cs typeface="Roboto"/>
              </a:rPr>
              <a:t>easy</a:t>
            </a:r>
            <a:r>
              <a:rPr dirty="0" sz="1400" spc="-45">
                <a:solidFill>
                  <a:srgbClr val="8F8B8B"/>
                </a:solidFill>
                <a:latin typeface="Roboto"/>
                <a:cs typeface="Roboto"/>
              </a:rPr>
              <a:t> </a:t>
            </a:r>
            <a:r>
              <a:rPr dirty="0" sz="1400" spc="-25">
                <a:solidFill>
                  <a:srgbClr val="8F8B8B"/>
                </a:solidFill>
                <a:latin typeface="Roboto"/>
                <a:cs typeface="Roboto"/>
              </a:rPr>
              <a:t>to </a:t>
            </a:r>
            <a:r>
              <a:rPr dirty="0" sz="1400">
                <a:solidFill>
                  <a:srgbClr val="8F8B8B"/>
                </a:solidFill>
                <a:latin typeface="Roboto"/>
                <a:cs typeface="Roboto"/>
              </a:rPr>
              <a:t>pack,</a:t>
            </a:r>
            <a:r>
              <a:rPr dirty="0" sz="1400" spc="-50">
                <a:solidFill>
                  <a:srgbClr val="8F8B8B"/>
                </a:solidFill>
                <a:latin typeface="Roboto"/>
                <a:cs typeface="Roboto"/>
              </a:rPr>
              <a:t> </a:t>
            </a:r>
            <a:r>
              <a:rPr dirty="0" sz="1400" spc="-10">
                <a:solidFill>
                  <a:srgbClr val="8F8B8B"/>
                </a:solidFill>
                <a:latin typeface="Roboto"/>
                <a:cs typeface="Roboto"/>
              </a:rPr>
              <a:t>toppers</a:t>
            </a:r>
            <a:r>
              <a:rPr dirty="0" sz="1400" spc="-45">
                <a:solidFill>
                  <a:srgbClr val="8F8B8B"/>
                </a:solidFill>
                <a:latin typeface="Roboto"/>
                <a:cs typeface="Roboto"/>
              </a:rPr>
              <a:t> </a:t>
            </a:r>
            <a:r>
              <a:rPr dirty="0" sz="1400">
                <a:solidFill>
                  <a:srgbClr val="8F8B8B"/>
                </a:solidFill>
                <a:latin typeface="Roboto"/>
                <a:cs typeface="Roboto"/>
              </a:rPr>
              <a:t>are</a:t>
            </a:r>
            <a:r>
              <a:rPr dirty="0" sz="1400" spc="-50">
                <a:solidFill>
                  <a:srgbClr val="8F8B8B"/>
                </a:solidFill>
                <a:latin typeface="Roboto"/>
                <a:cs typeface="Roboto"/>
              </a:rPr>
              <a:t> </a:t>
            </a:r>
            <a:r>
              <a:rPr dirty="0" sz="1400" spc="-10">
                <a:solidFill>
                  <a:srgbClr val="8F8B8B"/>
                </a:solidFill>
                <a:latin typeface="Roboto"/>
                <a:cs typeface="Roboto"/>
              </a:rPr>
              <a:t>great</a:t>
            </a:r>
            <a:r>
              <a:rPr dirty="0" sz="1400" spc="-45">
                <a:solidFill>
                  <a:srgbClr val="8F8B8B"/>
                </a:solidFill>
                <a:latin typeface="Roboto"/>
                <a:cs typeface="Roboto"/>
              </a:rPr>
              <a:t> </a:t>
            </a:r>
            <a:r>
              <a:rPr dirty="0" sz="1400">
                <a:solidFill>
                  <a:srgbClr val="8F8B8B"/>
                </a:solidFill>
                <a:latin typeface="Roboto"/>
                <a:cs typeface="Roboto"/>
              </a:rPr>
              <a:t>for</a:t>
            </a:r>
            <a:r>
              <a:rPr dirty="0" sz="1400" spc="-45">
                <a:solidFill>
                  <a:srgbClr val="8F8B8B"/>
                </a:solidFill>
                <a:latin typeface="Roboto"/>
                <a:cs typeface="Roboto"/>
              </a:rPr>
              <a:t> </a:t>
            </a:r>
            <a:r>
              <a:rPr dirty="0" sz="1400" spc="-10">
                <a:solidFill>
                  <a:srgbClr val="8F8B8B"/>
                </a:solidFill>
                <a:latin typeface="Roboto"/>
                <a:cs typeface="Roboto"/>
              </a:rPr>
              <a:t>travel, </a:t>
            </a:r>
            <a:r>
              <a:rPr dirty="0" sz="1400" spc="-20">
                <a:solidFill>
                  <a:srgbClr val="8F8B8B"/>
                </a:solidFill>
                <a:latin typeface="Roboto"/>
                <a:cs typeface="Roboto"/>
              </a:rPr>
              <a:t>providing</a:t>
            </a:r>
            <a:r>
              <a:rPr dirty="0" sz="1400" spc="-50">
                <a:solidFill>
                  <a:srgbClr val="8F8B8B"/>
                </a:solidFill>
                <a:latin typeface="Roboto"/>
                <a:cs typeface="Roboto"/>
              </a:rPr>
              <a:t> </a:t>
            </a:r>
            <a:r>
              <a:rPr dirty="0" sz="1400">
                <a:solidFill>
                  <a:srgbClr val="8F8B8B"/>
                </a:solidFill>
                <a:latin typeface="Roboto"/>
                <a:cs typeface="Roboto"/>
              </a:rPr>
              <a:t>an</a:t>
            </a:r>
            <a:r>
              <a:rPr dirty="0" sz="1400" spc="-50">
                <a:solidFill>
                  <a:srgbClr val="8F8B8B"/>
                </a:solidFill>
                <a:latin typeface="Roboto"/>
                <a:cs typeface="Roboto"/>
              </a:rPr>
              <a:t> </a:t>
            </a:r>
            <a:r>
              <a:rPr dirty="0" sz="1400">
                <a:solidFill>
                  <a:srgbClr val="8F8B8B"/>
                </a:solidFill>
                <a:latin typeface="Roboto"/>
                <a:cs typeface="Roboto"/>
              </a:rPr>
              <a:t>extra</a:t>
            </a:r>
            <a:r>
              <a:rPr dirty="0" sz="1400" spc="-45">
                <a:solidFill>
                  <a:srgbClr val="8F8B8B"/>
                </a:solidFill>
                <a:latin typeface="Roboto"/>
                <a:cs typeface="Roboto"/>
              </a:rPr>
              <a:t> </a:t>
            </a:r>
            <a:r>
              <a:rPr dirty="0" sz="1400" spc="-10">
                <a:solidFill>
                  <a:srgbClr val="8F8B8B"/>
                </a:solidFill>
                <a:latin typeface="Roboto"/>
                <a:cs typeface="Roboto"/>
              </a:rPr>
              <a:t>layer</a:t>
            </a:r>
            <a:r>
              <a:rPr dirty="0" sz="1400" spc="-50">
                <a:solidFill>
                  <a:srgbClr val="8F8B8B"/>
                </a:solidFill>
                <a:latin typeface="Roboto"/>
                <a:cs typeface="Roboto"/>
              </a:rPr>
              <a:t> </a:t>
            </a:r>
            <a:r>
              <a:rPr dirty="0" sz="1400" spc="-20">
                <a:solidFill>
                  <a:srgbClr val="8F8B8B"/>
                </a:solidFill>
                <a:latin typeface="Roboto"/>
                <a:cs typeface="Roboto"/>
              </a:rPr>
              <a:t>without</a:t>
            </a:r>
            <a:r>
              <a:rPr dirty="0" sz="1400" spc="-45">
                <a:solidFill>
                  <a:srgbClr val="8F8B8B"/>
                </a:solidFill>
                <a:latin typeface="Roboto"/>
                <a:cs typeface="Roboto"/>
              </a:rPr>
              <a:t> </a:t>
            </a:r>
            <a:r>
              <a:rPr dirty="0" sz="1400" spc="-10">
                <a:solidFill>
                  <a:srgbClr val="8F8B8B"/>
                </a:solidFill>
                <a:latin typeface="Roboto"/>
                <a:cs typeface="Roboto"/>
              </a:rPr>
              <a:t>adding bulk.</a:t>
            </a:r>
            <a:endParaRPr sz="1400">
              <a:latin typeface="Roboto"/>
              <a:cs typeface="Roboto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1323178" y="709389"/>
            <a:ext cx="4973955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>
                <a:solidFill>
                  <a:srgbClr val="C6CFD4"/>
                </a:solidFill>
                <a:latin typeface="Verdana"/>
                <a:cs typeface="Verdana"/>
              </a:rPr>
              <a:t>The</a:t>
            </a:r>
            <a:r>
              <a:rPr dirty="0" sz="3600" spc="-240">
                <a:solidFill>
                  <a:srgbClr val="C6CFD4"/>
                </a:solidFill>
                <a:latin typeface="Verdana"/>
                <a:cs typeface="Verdana"/>
              </a:rPr>
              <a:t> </a:t>
            </a:r>
            <a:r>
              <a:rPr dirty="0" sz="3600" spc="55">
                <a:solidFill>
                  <a:srgbClr val="C6CFD4"/>
                </a:solidFill>
                <a:latin typeface="Verdana"/>
                <a:cs typeface="Verdana"/>
              </a:rPr>
              <a:t>Benefits</a:t>
            </a:r>
            <a:r>
              <a:rPr dirty="0" sz="3600" spc="-240">
                <a:solidFill>
                  <a:srgbClr val="C6CFD4"/>
                </a:solidFill>
                <a:latin typeface="Verdana"/>
                <a:cs typeface="Verdana"/>
              </a:rPr>
              <a:t> </a:t>
            </a:r>
            <a:r>
              <a:rPr dirty="0" sz="3600">
                <a:solidFill>
                  <a:srgbClr val="C6CFD4"/>
                </a:solidFill>
                <a:latin typeface="Verdana"/>
                <a:cs typeface="Verdana"/>
              </a:rPr>
              <a:t>of</a:t>
            </a:r>
            <a:r>
              <a:rPr dirty="0" sz="3600" spc="-235">
                <a:solidFill>
                  <a:srgbClr val="C6CFD4"/>
                </a:solidFill>
                <a:latin typeface="Verdana"/>
                <a:cs typeface="Verdana"/>
              </a:rPr>
              <a:t> </a:t>
            </a:r>
            <a:r>
              <a:rPr dirty="0" sz="3600" spc="90">
                <a:solidFill>
                  <a:srgbClr val="C6CFD4"/>
                </a:solidFill>
                <a:latin typeface="Verdana"/>
                <a:cs typeface="Verdana"/>
              </a:rPr>
              <a:t>Using</a:t>
            </a:r>
            <a:endParaRPr sz="3600">
              <a:latin typeface="Verdana"/>
              <a:cs typeface="Verdana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1811036" y="1265441"/>
            <a:ext cx="3997960" cy="8636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045"/>
              <a:t>Ladies</a:t>
            </a:r>
            <a:r>
              <a:rPr dirty="0" spc="-844"/>
              <a:t> </a:t>
            </a:r>
            <a:r>
              <a:rPr dirty="0" spc="-1145"/>
              <a:t>Toppers</a:t>
            </a:r>
          </a:p>
        </p:txBody>
      </p:sp>
      <p:sp>
        <p:nvSpPr>
          <p:cNvPr id="19" name="object 19" descr=""/>
          <p:cNvSpPr txBox="1"/>
          <p:nvPr/>
        </p:nvSpPr>
        <p:spPr>
          <a:xfrm>
            <a:off x="1641432" y="17995272"/>
            <a:ext cx="4337050" cy="50228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1200" spc="65">
                <a:solidFill>
                  <a:srgbClr val="C6CFD4"/>
                </a:solidFill>
                <a:latin typeface="Verdana"/>
                <a:cs typeface="Verdana"/>
              </a:rPr>
              <a:t>F</a:t>
            </a:r>
            <a:r>
              <a:rPr dirty="0" sz="1200" spc="-175">
                <a:solidFill>
                  <a:srgbClr val="C6CFD4"/>
                </a:solidFill>
                <a:latin typeface="Verdana"/>
                <a:cs typeface="Verdana"/>
              </a:rPr>
              <a:t> </a:t>
            </a:r>
            <a:r>
              <a:rPr dirty="0" sz="1200">
                <a:solidFill>
                  <a:srgbClr val="C6CFD4"/>
                </a:solidFill>
                <a:latin typeface="Verdana"/>
                <a:cs typeface="Verdana"/>
              </a:rPr>
              <a:t>i</a:t>
            </a:r>
            <a:r>
              <a:rPr dirty="0" sz="1200" spc="-175">
                <a:solidFill>
                  <a:srgbClr val="C6CFD4"/>
                </a:solidFill>
                <a:latin typeface="Verdana"/>
                <a:cs typeface="Verdana"/>
              </a:rPr>
              <a:t> </a:t>
            </a:r>
            <a:r>
              <a:rPr dirty="0" sz="1200" spc="50">
                <a:solidFill>
                  <a:srgbClr val="C6CFD4"/>
                </a:solidFill>
                <a:latin typeface="Verdana"/>
                <a:cs typeface="Verdana"/>
              </a:rPr>
              <a:t>n</a:t>
            </a:r>
            <a:r>
              <a:rPr dirty="0" sz="1200" spc="-175">
                <a:solidFill>
                  <a:srgbClr val="C6CFD4"/>
                </a:solidFill>
                <a:latin typeface="Verdana"/>
                <a:cs typeface="Verdana"/>
              </a:rPr>
              <a:t> </a:t>
            </a:r>
            <a:r>
              <a:rPr dirty="0" sz="1200" spc="65">
                <a:solidFill>
                  <a:srgbClr val="C6CFD4"/>
                </a:solidFill>
                <a:latin typeface="Verdana"/>
                <a:cs typeface="Verdana"/>
              </a:rPr>
              <a:t>d</a:t>
            </a:r>
            <a:r>
              <a:rPr dirty="0" sz="1200" spc="415">
                <a:solidFill>
                  <a:srgbClr val="C6CFD4"/>
                </a:solidFill>
                <a:latin typeface="Verdana"/>
                <a:cs typeface="Verdana"/>
              </a:rPr>
              <a:t> </a:t>
            </a:r>
            <a:r>
              <a:rPr dirty="0" sz="1200">
                <a:solidFill>
                  <a:srgbClr val="C6CFD4"/>
                </a:solidFill>
                <a:latin typeface="Verdana"/>
                <a:cs typeface="Verdana"/>
              </a:rPr>
              <a:t>o</a:t>
            </a:r>
            <a:r>
              <a:rPr dirty="0" sz="1200" spc="-175">
                <a:solidFill>
                  <a:srgbClr val="C6CFD4"/>
                </a:solidFill>
                <a:latin typeface="Verdana"/>
                <a:cs typeface="Verdana"/>
              </a:rPr>
              <a:t> </a:t>
            </a:r>
            <a:r>
              <a:rPr dirty="0" sz="1200">
                <a:solidFill>
                  <a:srgbClr val="C6CFD4"/>
                </a:solidFill>
                <a:latin typeface="Verdana"/>
                <a:cs typeface="Verdana"/>
              </a:rPr>
              <a:t>u</a:t>
            </a:r>
            <a:r>
              <a:rPr dirty="0" sz="1200" spc="-170">
                <a:solidFill>
                  <a:srgbClr val="C6CFD4"/>
                </a:solidFill>
                <a:latin typeface="Verdana"/>
                <a:cs typeface="Verdana"/>
              </a:rPr>
              <a:t> </a:t>
            </a:r>
            <a:r>
              <a:rPr dirty="0" sz="1200">
                <a:solidFill>
                  <a:srgbClr val="C6CFD4"/>
                </a:solidFill>
                <a:latin typeface="Verdana"/>
                <a:cs typeface="Verdana"/>
              </a:rPr>
              <a:t>t</a:t>
            </a:r>
            <a:r>
              <a:rPr dirty="0" sz="1200" spc="415">
                <a:solidFill>
                  <a:srgbClr val="C6CFD4"/>
                </a:solidFill>
                <a:latin typeface="Verdana"/>
                <a:cs typeface="Verdana"/>
              </a:rPr>
              <a:t> </a:t>
            </a:r>
            <a:r>
              <a:rPr dirty="0" sz="1200" spc="100">
                <a:solidFill>
                  <a:srgbClr val="C6CFD4"/>
                </a:solidFill>
                <a:latin typeface="Verdana"/>
                <a:cs typeface="Verdana"/>
              </a:rPr>
              <a:t>m</a:t>
            </a:r>
            <a:r>
              <a:rPr dirty="0" sz="1200" spc="-175">
                <a:solidFill>
                  <a:srgbClr val="C6CFD4"/>
                </a:solidFill>
                <a:latin typeface="Verdana"/>
                <a:cs typeface="Verdana"/>
              </a:rPr>
              <a:t> </a:t>
            </a:r>
            <a:r>
              <a:rPr dirty="0" sz="1200">
                <a:solidFill>
                  <a:srgbClr val="C6CFD4"/>
                </a:solidFill>
                <a:latin typeface="Verdana"/>
                <a:cs typeface="Verdana"/>
              </a:rPr>
              <a:t>o</a:t>
            </a:r>
            <a:r>
              <a:rPr dirty="0" sz="1200" spc="-175">
                <a:solidFill>
                  <a:srgbClr val="C6CFD4"/>
                </a:solidFill>
                <a:latin typeface="Verdana"/>
                <a:cs typeface="Verdana"/>
              </a:rPr>
              <a:t> </a:t>
            </a:r>
            <a:r>
              <a:rPr dirty="0" sz="1200" spc="-30">
                <a:solidFill>
                  <a:srgbClr val="C6CFD4"/>
                </a:solidFill>
                <a:latin typeface="Verdana"/>
                <a:cs typeface="Verdana"/>
              </a:rPr>
              <a:t>r</a:t>
            </a:r>
            <a:r>
              <a:rPr dirty="0" sz="1200" spc="-175">
                <a:solidFill>
                  <a:srgbClr val="C6CFD4"/>
                </a:solidFill>
                <a:latin typeface="Verdana"/>
                <a:cs typeface="Verdana"/>
              </a:rPr>
              <a:t> </a:t>
            </a:r>
            <a:r>
              <a:rPr dirty="0" sz="1200">
                <a:solidFill>
                  <a:srgbClr val="C6CFD4"/>
                </a:solidFill>
                <a:latin typeface="Verdana"/>
                <a:cs typeface="Verdana"/>
              </a:rPr>
              <a:t>e</a:t>
            </a:r>
            <a:r>
              <a:rPr dirty="0" sz="1200" spc="420">
                <a:solidFill>
                  <a:srgbClr val="C6CFD4"/>
                </a:solidFill>
                <a:latin typeface="Verdana"/>
                <a:cs typeface="Verdana"/>
              </a:rPr>
              <a:t> </a:t>
            </a:r>
            <a:r>
              <a:rPr dirty="0" sz="1200" spc="-20">
                <a:solidFill>
                  <a:srgbClr val="C6CFD4"/>
                </a:solidFill>
                <a:latin typeface="Verdana"/>
                <a:cs typeface="Verdana"/>
              </a:rPr>
              <a:t>a</a:t>
            </a:r>
            <a:r>
              <a:rPr dirty="0" sz="1200" spc="-175">
                <a:solidFill>
                  <a:srgbClr val="C6CFD4"/>
                </a:solidFill>
                <a:latin typeface="Verdana"/>
                <a:cs typeface="Verdana"/>
              </a:rPr>
              <a:t> </a:t>
            </a:r>
            <a:r>
              <a:rPr dirty="0" sz="1200">
                <a:solidFill>
                  <a:srgbClr val="C6CFD4"/>
                </a:solidFill>
                <a:latin typeface="Verdana"/>
                <a:cs typeface="Verdana"/>
              </a:rPr>
              <a:t>t</a:t>
            </a:r>
            <a:r>
              <a:rPr dirty="0" sz="1200" spc="-175">
                <a:solidFill>
                  <a:srgbClr val="C6CFD4"/>
                </a:solidFill>
                <a:latin typeface="Verdana"/>
                <a:cs typeface="Verdana"/>
              </a:rPr>
              <a:t> </a:t>
            </a:r>
            <a:r>
              <a:rPr dirty="0" sz="1200" spc="-335">
                <a:solidFill>
                  <a:srgbClr val="C6CFD4"/>
                </a:solidFill>
                <a:latin typeface="Verdana"/>
                <a:cs typeface="Verdana"/>
              </a:rPr>
              <a:t>:</a:t>
            </a:r>
            <a:endParaRPr sz="1200">
              <a:latin typeface="Verdana"/>
              <a:cs typeface="Verdana"/>
            </a:endParaRPr>
          </a:p>
          <a:p>
            <a:pPr algn="ctr">
              <a:lnSpc>
                <a:spcPct val="100000"/>
              </a:lnSpc>
              <a:spcBef>
                <a:spcPts val="869"/>
              </a:spcBef>
            </a:pPr>
            <a:r>
              <a:rPr dirty="0" u="sng" sz="1200" spc="150">
                <a:solidFill>
                  <a:srgbClr val="FDFA29"/>
                </a:solidFill>
                <a:uFill>
                  <a:solidFill>
                    <a:srgbClr val="FDFA29"/>
                  </a:solidFill>
                </a:uFill>
                <a:latin typeface="Verdana"/>
                <a:cs typeface="Verdana"/>
                <a:hlinkClick r:id="rId2"/>
              </a:rPr>
              <a:t>W</a:t>
            </a:r>
            <a:r>
              <a:rPr dirty="0" u="sng" sz="1200" spc="-175">
                <a:solidFill>
                  <a:srgbClr val="FDFA29"/>
                </a:solidFill>
                <a:uFill>
                  <a:solidFill>
                    <a:srgbClr val="FDFA29"/>
                  </a:solidFill>
                </a:uFill>
                <a:latin typeface="Verdana"/>
                <a:cs typeface="Verdana"/>
                <a:hlinkClick r:id="rId2"/>
              </a:rPr>
              <a:t> </a:t>
            </a:r>
            <a:r>
              <a:rPr dirty="0" u="sng" sz="1200" spc="150">
                <a:solidFill>
                  <a:srgbClr val="FDFA29"/>
                </a:solidFill>
                <a:uFill>
                  <a:solidFill>
                    <a:srgbClr val="FDFA29"/>
                  </a:solidFill>
                </a:uFill>
                <a:latin typeface="Verdana"/>
                <a:cs typeface="Verdana"/>
                <a:hlinkClick r:id="rId2"/>
              </a:rPr>
              <a:t>W</a:t>
            </a:r>
            <a:r>
              <a:rPr dirty="0" u="sng" sz="1200" spc="-170">
                <a:solidFill>
                  <a:srgbClr val="FDFA29"/>
                </a:solidFill>
                <a:uFill>
                  <a:solidFill>
                    <a:srgbClr val="FDFA29"/>
                  </a:solidFill>
                </a:uFill>
                <a:latin typeface="Verdana"/>
                <a:cs typeface="Verdana"/>
                <a:hlinkClick r:id="rId2"/>
              </a:rPr>
              <a:t> </a:t>
            </a:r>
            <a:r>
              <a:rPr dirty="0" u="sng" sz="1200" spc="150">
                <a:solidFill>
                  <a:srgbClr val="FDFA29"/>
                </a:solidFill>
                <a:uFill>
                  <a:solidFill>
                    <a:srgbClr val="FDFA29"/>
                  </a:solidFill>
                </a:uFill>
                <a:latin typeface="Verdana"/>
                <a:cs typeface="Verdana"/>
                <a:hlinkClick r:id="rId2"/>
              </a:rPr>
              <a:t>W</a:t>
            </a:r>
            <a:r>
              <a:rPr dirty="0" u="sng" sz="1200" spc="-170">
                <a:solidFill>
                  <a:srgbClr val="FDFA29"/>
                </a:solidFill>
                <a:uFill>
                  <a:solidFill>
                    <a:srgbClr val="FDFA29"/>
                  </a:solidFill>
                </a:uFill>
                <a:latin typeface="Verdana"/>
                <a:cs typeface="Verdana"/>
                <a:hlinkClick r:id="rId2"/>
              </a:rPr>
              <a:t> </a:t>
            </a:r>
            <a:r>
              <a:rPr dirty="0" u="sng" sz="1200" spc="-175">
                <a:solidFill>
                  <a:srgbClr val="FDFA29"/>
                </a:solidFill>
                <a:uFill>
                  <a:solidFill>
                    <a:srgbClr val="FDFA29"/>
                  </a:solidFill>
                </a:uFill>
                <a:latin typeface="Verdana"/>
                <a:cs typeface="Verdana"/>
                <a:hlinkClick r:id="rId2"/>
              </a:rPr>
              <a:t>. </a:t>
            </a:r>
            <a:r>
              <a:rPr dirty="0" u="sng" sz="1200" spc="-90">
                <a:solidFill>
                  <a:srgbClr val="FDFA29"/>
                </a:solidFill>
                <a:uFill>
                  <a:solidFill>
                    <a:srgbClr val="FDFA29"/>
                  </a:solidFill>
                </a:uFill>
                <a:latin typeface="Verdana"/>
                <a:cs typeface="Verdana"/>
                <a:hlinkClick r:id="rId2"/>
              </a:rPr>
              <a:t>S</a:t>
            </a:r>
            <a:r>
              <a:rPr dirty="0" u="sng" sz="1200" spc="-170">
                <a:solidFill>
                  <a:srgbClr val="FDFA29"/>
                </a:solidFill>
                <a:uFill>
                  <a:solidFill>
                    <a:srgbClr val="FDFA29"/>
                  </a:solidFill>
                </a:uFill>
                <a:latin typeface="Verdana"/>
                <a:cs typeface="Verdana"/>
                <a:hlinkClick r:id="rId2"/>
              </a:rPr>
              <a:t> </a:t>
            </a:r>
            <a:r>
              <a:rPr dirty="0" u="sng" sz="1200" spc="70">
                <a:solidFill>
                  <a:srgbClr val="FDFA29"/>
                </a:solidFill>
                <a:uFill>
                  <a:solidFill>
                    <a:srgbClr val="FDFA29"/>
                  </a:solidFill>
                </a:uFill>
                <a:latin typeface="Verdana"/>
                <a:cs typeface="Verdana"/>
                <a:hlinkClick r:id="rId2"/>
              </a:rPr>
              <a:t>H</a:t>
            </a:r>
            <a:r>
              <a:rPr dirty="0" u="sng" sz="1200" spc="-170">
                <a:solidFill>
                  <a:srgbClr val="FDFA29"/>
                </a:solidFill>
                <a:uFill>
                  <a:solidFill>
                    <a:srgbClr val="FDFA29"/>
                  </a:solidFill>
                </a:uFill>
                <a:latin typeface="Verdana"/>
                <a:cs typeface="Verdana"/>
                <a:hlinkClick r:id="rId2"/>
              </a:rPr>
              <a:t> </a:t>
            </a:r>
            <a:r>
              <a:rPr dirty="0" u="sng" sz="1200" spc="70">
                <a:solidFill>
                  <a:srgbClr val="FDFA29"/>
                </a:solidFill>
                <a:uFill>
                  <a:solidFill>
                    <a:srgbClr val="FDFA29"/>
                  </a:solidFill>
                </a:uFill>
                <a:latin typeface="Verdana"/>
                <a:cs typeface="Verdana"/>
                <a:hlinkClick r:id="rId2"/>
              </a:rPr>
              <a:t>U</a:t>
            </a:r>
            <a:r>
              <a:rPr dirty="0" u="sng" sz="1200" spc="-170">
                <a:solidFill>
                  <a:srgbClr val="FDFA29"/>
                </a:solidFill>
                <a:uFill>
                  <a:solidFill>
                    <a:srgbClr val="FDFA29"/>
                  </a:solidFill>
                </a:uFill>
                <a:latin typeface="Verdana"/>
                <a:cs typeface="Verdana"/>
                <a:hlinkClick r:id="rId2"/>
              </a:rPr>
              <a:t> </a:t>
            </a:r>
            <a:r>
              <a:rPr dirty="0" u="sng" sz="1200" spc="70">
                <a:solidFill>
                  <a:srgbClr val="FDFA29"/>
                </a:solidFill>
                <a:uFill>
                  <a:solidFill>
                    <a:srgbClr val="FDFA29"/>
                  </a:solidFill>
                </a:uFill>
                <a:latin typeface="Verdana"/>
                <a:cs typeface="Verdana"/>
                <a:hlinkClick r:id="rId2"/>
              </a:rPr>
              <a:t>N</a:t>
            </a:r>
            <a:r>
              <a:rPr dirty="0" u="sng" sz="1200" spc="-175">
                <a:solidFill>
                  <a:srgbClr val="FDFA29"/>
                </a:solidFill>
                <a:uFill>
                  <a:solidFill>
                    <a:srgbClr val="FDFA29"/>
                  </a:solidFill>
                </a:uFill>
                <a:latin typeface="Verdana"/>
                <a:cs typeface="Verdana"/>
                <a:hlinkClick r:id="rId2"/>
              </a:rPr>
              <a:t> </a:t>
            </a:r>
            <a:r>
              <a:rPr dirty="0" u="sng" sz="1200" spc="65">
                <a:solidFill>
                  <a:srgbClr val="FDFA29"/>
                </a:solidFill>
                <a:uFill>
                  <a:solidFill>
                    <a:srgbClr val="FDFA29"/>
                  </a:solidFill>
                </a:uFill>
                <a:latin typeface="Verdana"/>
                <a:cs typeface="Verdana"/>
                <a:hlinkClick r:id="rId2"/>
              </a:rPr>
              <a:t>F</a:t>
            </a:r>
            <a:r>
              <a:rPr dirty="0" u="sng" sz="1200" spc="-170">
                <a:solidFill>
                  <a:srgbClr val="FDFA29"/>
                </a:solidFill>
                <a:uFill>
                  <a:solidFill>
                    <a:srgbClr val="FDFA29"/>
                  </a:solidFill>
                </a:uFill>
                <a:latin typeface="Verdana"/>
                <a:cs typeface="Verdana"/>
                <a:hlinkClick r:id="rId2"/>
              </a:rPr>
              <a:t> </a:t>
            </a:r>
            <a:r>
              <a:rPr dirty="0" u="sng" sz="1200">
                <a:solidFill>
                  <a:srgbClr val="FDFA29"/>
                </a:solidFill>
                <a:uFill>
                  <a:solidFill>
                    <a:srgbClr val="FDFA29"/>
                  </a:solidFill>
                </a:uFill>
                <a:latin typeface="Verdana"/>
                <a:cs typeface="Verdana"/>
                <a:hlinkClick r:id="rId2"/>
              </a:rPr>
              <a:t>A</a:t>
            </a:r>
            <a:r>
              <a:rPr dirty="0" u="sng" sz="1200" spc="-170">
                <a:solidFill>
                  <a:srgbClr val="FDFA29"/>
                </a:solidFill>
                <a:uFill>
                  <a:solidFill>
                    <a:srgbClr val="FDFA29"/>
                  </a:solidFill>
                </a:uFill>
                <a:latin typeface="Verdana"/>
                <a:cs typeface="Verdana"/>
                <a:hlinkClick r:id="rId2"/>
              </a:rPr>
              <a:t> </a:t>
            </a:r>
            <a:r>
              <a:rPr dirty="0" u="sng" sz="1200" spc="70">
                <a:solidFill>
                  <a:srgbClr val="FDFA29"/>
                </a:solidFill>
                <a:uFill>
                  <a:solidFill>
                    <a:srgbClr val="FDFA29"/>
                  </a:solidFill>
                </a:uFill>
                <a:latin typeface="Verdana"/>
                <a:cs typeface="Verdana"/>
                <a:hlinkClick r:id="rId2"/>
              </a:rPr>
              <a:t>H</a:t>
            </a:r>
            <a:r>
              <a:rPr dirty="0" u="sng" sz="1200" spc="-170">
                <a:solidFill>
                  <a:srgbClr val="FDFA29"/>
                </a:solidFill>
                <a:uFill>
                  <a:solidFill>
                    <a:srgbClr val="FDFA29"/>
                  </a:solidFill>
                </a:uFill>
                <a:latin typeface="Verdana"/>
                <a:cs typeface="Verdana"/>
                <a:hlinkClick r:id="rId2"/>
              </a:rPr>
              <a:t> </a:t>
            </a:r>
            <a:r>
              <a:rPr dirty="0" u="sng" sz="1200">
                <a:solidFill>
                  <a:srgbClr val="FDFA29"/>
                </a:solidFill>
                <a:uFill>
                  <a:solidFill>
                    <a:srgbClr val="FDFA29"/>
                  </a:solidFill>
                </a:uFill>
                <a:latin typeface="Verdana"/>
                <a:cs typeface="Verdana"/>
                <a:hlinkClick r:id="rId2"/>
              </a:rPr>
              <a:t>A</a:t>
            </a:r>
            <a:r>
              <a:rPr dirty="0" u="sng" sz="1200" spc="-175">
                <a:solidFill>
                  <a:srgbClr val="FDFA29"/>
                </a:solidFill>
                <a:uFill>
                  <a:solidFill>
                    <a:srgbClr val="FDFA29"/>
                  </a:solidFill>
                </a:uFill>
                <a:latin typeface="Verdana"/>
                <a:cs typeface="Verdana"/>
                <a:hlinkClick r:id="rId2"/>
              </a:rPr>
              <a:t> </a:t>
            </a:r>
            <a:r>
              <a:rPr dirty="0" u="sng" sz="1200" spc="-130">
                <a:solidFill>
                  <a:srgbClr val="FDFA29"/>
                </a:solidFill>
                <a:uFill>
                  <a:solidFill>
                    <a:srgbClr val="FDFA29"/>
                  </a:solidFill>
                </a:uFill>
                <a:latin typeface="Verdana"/>
                <a:cs typeface="Verdana"/>
                <a:hlinkClick r:id="rId2"/>
              </a:rPr>
              <a:t>I</a:t>
            </a:r>
            <a:r>
              <a:rPr dirty="0" u="sng" sz="1200" spc="-170">
                <a:solidFill>
                  <a:srgbClr val="FDFA29"/>
                </a:solidFill>
                <a:uFill>
                  <a:solidFill>
                    <a:srgbClr val="FDFA29"/>
                  </a:solidFill>
                </a:uFill>
                <a:latin typeface="Verdana"/>
                <a:cs typeface="Verdana"/>
                <a:hlinkClick r:id="rId2"/>
              </a:rPr>
              <a:t> </a:t>
            </a:r>
            <a:r>
              <a:rPr dirty="0" u="sng" sz="1200">
                <a:solidFill>
                  <a:srgbClr val="FDFA29"/>
                </a:solidFill>
                <a:uFill>
                  <a:solidFill>
                    <a:srgbClr val="FDFA29"/>
                  </a:solidFill>
                </a:uFill>
                <a:latin typeface="Verdana"/>
                <a:cs typeface="Verdana"/>
                <a:hlinkClick r:id="rId2"/>
              </a:rPr>
              <a:t>R</a:t>
            </a:r>
            <a:r>
              <a:rPr dirty="0" u="sng" sz="1200" spc="-170">
                <a:solidFill>
                  <a:srgbClr val="FDFA29"/>
                </a:solidFill>
                <a:uFill>
                  <a:solidFill>
                    <a:srgbClr val="FDFA29"/>
                  </a:solidFill>
                </a:uFill>
                <a:latin typeface="Verdana"/>
                <a:cs typeface="Verdana"/>
                <a:hlinkClick r:id="rId2"/>
              </a:rPr>
              <a:t> </a:t>
            </a:r>
            <a:r>
              <a:rPr dirty="0" u="sng" sz="1200" spc="-175">
                <a:solidFill>
                  <a:srgbClr val="FDFA29"/>
                </a:solidFill>
                <a:uFill>
                  <a:solidFill>
                    <a:srgbClr val="FDFA29"/>
                  </a:solidFill>
                </a:uFill>
                <a:latin typeface="Verdana"/>
                <a:cs typeface="Verdana"/>
                <a:hlinkClick r:id="rId2"/>
              </a:rPr>
              <a:t>.</a:t>
            </a:r>
            <a:r>
              <a:rPr dirty="0" u="sng" sz="1200" spc="-170">
                <a:solidFill>
                  <a:srgbClr val="FDFA29"/>
                </a:solidFill>
                <a:uFill>
                  <a:solidFill>
                    <a:srgbClr val="FDFA29"/>
                  </a:solidFill>
                </a:uFill>
                <a:latin typeface="Verdana"/>
                <a:cs typeface="Verdana"/>
                <a:hlinkClick r:id="rId2"/>
              </a:rPr>
              <a:t> </a:t>
            </a:r>
            <a:r>
              <a:rPr dirty="0" u="sng" sz="1200">
                <a:solidFill>
                  <a:srgbClr val="FDFA29"/>
                </a:solidFill>
                <a:uFill>
                  <a:solidFill>
                    <a:srgbClr val="FDFA29"/>
                  </a:solidFill>
                </a:uFill>
                <a:latin typeface="Verdana"/>
                <a:cs typeface="Verdana"/>
                <a:hlinkClick r:id="rId2"/>
              </a:rPr>
              <a:t>C</a:t>
            </a:r>
            <a:r>
              <a:rPr dirty="0" u="sng" sz="1200" spc="-175">
                <a:solidFill>
                  <a:srgbClr val="FDFA29"/>
                </a:solidFill>
                <a:uFill>
                  <a:solidFill>
                    <a:srgbClr val="FDFA29"/>
                  </a:solidFill>
                </a:uFill>
                <a:latin typeface="Verdana"/>
                <a:cs typeface="Verdana"/>
                <a:hlinkClick r:id="rId2"/>
              </a:rPr>
              <a:t> </a:t>
            </a:r>
            <a:r>
              <a:rPr dirty="0" u="sng" sz="1200" spc="55">
                <a:solidFill>
                  <a:srgbClr val="FDFA29"/>
                </a:solidFill>
                <a:uFill>
                  <a:solidFill>
                    <a:srgbClr val="FDFA29"/>
                  </a:solidFill>
                </a:uFill>
                <a:latin typeface="Verdana"/>
                <a:cs typeface="Verdana"/>
                <a:hlinkClick r:id="rId2"/>
              </a:rPr>
              <a:t>O</a:t>
            </a:r>
            <a:r>
              <a:rPr dirty="0" u="sng" sz="1200" spc="-170">
                <a:solidFill>
                  <a:srgbClr val="FDFA29"/>
                </a:solidFill>
                <a:uFill>
                  <a:solidFill>
                    <a:srgbClr val="FDFA29"/>
                  </a:solidFill>
                </a:uFill>
                <a:latin typeface="Verdana"/>
                <a:cs typeface="Verdana"/>
                <a:hlinkClick r:id="rId2"/>
              </a:rPr>
              <a:t> </a:t>
            </a:r>
            <a:r>
              <a:rPr dirty="0" u="sng" sz="1200" spc="130">
                <a:solidFill>
                  <a:srgbClr val="FDFA29"/>
                </a:solidFill>
                <a:uFill>
                  <a:solidFill>
                    <a:srgbClr val="FDFA29"/>
                  </a:solidFill>
                </a:uFill>
                <a:latin typeface="Verdana"/>
                <a:cs typeface="Verdana"/>
                <a:hlinkClick r:id="rId2"/>
              </a:rPr>
              <a:t>M</a:t>
            </a:r>
            <a:r>
              <a:rPr dirty="0" u="sng" sz="1200" spc="-170">
                <a:solidFill>
                  <a:srgbClr val="FDFA29"/>
                </a:solidFill>
                <a:uFill>
                  <a:solidFill>
                    <a:srgbClr val="FDFA29"/>
                  </a:solidFill>
                </a:uFill>
                <a:latin typeface="Verdana"/>
                <a:cs typeface="Verdana"/>
                <a:hlinkClick r:id="rId2"/>
              </a:rPr>
              <a:t> </a:t>
            </a:r>
            <a:r>
              <a:rPr dirty="0" u="sng" sz="1200" spc="-140">
                <a:solidFill>
                  <a:srgbClr val="FDFA29"/>
                </a:solidFill>
                <a:uFill>
                  <a:solidFill>
                    <a:srgbClr val="FDFA29"/>
                  </a:solidFill>
                </a:uFill>
                <a:latin typeface="Verdana"/>
                <a:cs typeface="Verdana"/>
                <a:hlinkClick r:id="rId2"/>
              </a:rPr>
              <a:t>/</a:t>
            </a:r>
            <a:r>
              <a:rPr dirty="0" u="sng" sz="1200" spc="-175">
                <a:solidFill>
                  <a:srgbClr val="FDFA29"/>
                </a:solidFill>
                <a:uFill>
                  <a:solidFill>
                    <a:srgbClr val="FDFA29"/>
                  </a:solidFill>
                </a:uFill>
                <a:latin typeface="Verdana"/>
                <a:cs typeface="Verdana"/>
                <a:hlinkClick r:id="rId2"/>
              </a:rPr>
              <a:t> </a:t>
            </a:r>
            <a:r>
              <a:rPr dirty="0" u="sng" sz="1200">
                <a:solidFill>
                  <a:srgbClr val="FDFA29"/>
                </a:solidFill>
                <a:uFill>
                  <a:solidFill>
                    <a:srgbClr val="FDFA29"/>
                  </a:solidFill>
                </a:uFill>
                <a:latin typeface="Verdana"/>
                <a:cs typeface="Verdana"/>
                <a:hlinkClick r:id="rId2"/>
              </a:rPr>
              <a:t>L</a:t>
            </a:r>
            <a:r>
              <a:rPr dirty="0" u="sng" sz="1200" spc="-170">
                <a:solidFill>
                  <a:srgbClr val="FDFA29"/>
                </a:solidFill>
                <a:uFill>
                  <a:solidFill>
                    <a:srgbClr val="FDFA29"/>
                  </a:solidFill>
                </a:uFill>
                <a:latin typeface="Verdana"/>
                <a:cs typeface="Verdana"/>
                <a:hlinkClick r:id="rId2"/>
              </a:rPr>
              <a:t> </a:t>
            </a:r>
            <a:r>
              <a:rPr dirty="0" u="sng" sz="1200">
                <a:solidFill>
                  <a:srgbClr val="FDFA29"/>
                </a:solidFill>
                <a:uFill>
                  <a:solidFill>
                    <a:srgbClr val="FDFA29"/>
                  </a:solidFill>
                </a:uFill>
                <a:latin typeface="Verdana"/>
                <a:cs typeface="Verdana"/>
                <a:hlinkClick r:id="rId2"/>
              </a:rPr>
              <a:t>A</a:t>
            </a:r>
            <a:r>
              <a:rPr dirty="0" u="sng" sz="1200" spc="-170">
                <a:solidFill>
                  <a:srgbClr val="FDFA29"/>
                </a:solidFill>
                <a:uFill>
                  <a:solidFill>
                    <a:srgbClr val="FDFA29"/>
                  </a:solidFill>
                </a:uFill>
                <a:latin typeface="Verdana"/>
                <a:cs typeface="Verdana"/>
                <a:hlinkClick r:id="rId2"/>
              </a:rPr>
              <a:t> </a:t>
            </a:r>
            <a:r>
              <a:rPr dirty="0" u="sng" sz="1200" spc="60">
                <a:solidFill>
                  <a:srgbClr val="FDFA29"/>
                </a:solidFill>
                <a:uFill>
                  <a:solidFill>
                    <a:srgbClr val="FDFA29"/>
                  </a:solidFill>
                </a:uFill>
                <a:latin typeface="Verdana"/>
                <a:cs typeface="Verdana"/>
                <a:hlinkClick r:id="rId2"/>
              </a:rPr>
              <a:t>D</a:t>
            </a:r>
            <a:r>
              <a:rPr dirty="0" u="sng" sz="1200" spc="-170">
                <a:solidFill>
                  <a:srgbClr val="FDFA29"/>
                </a:solidFill>
                <a:uFill>
                  <a:solidFill>
                    <a:srgbClr val="FDFA29"/>
                  </a:solidFill>
                </a:uFill>
                <a:latin typeface="Verdana"/>
                <a:cs typeface="Verdana"/>
                <a:hlinkClick r:id="rId2"/>
              </a:rPr>
              <a:t> </a:t>
            </a:r>
            <a:r>
              <a:rPr dirty="0" u="sng" sz="1200" spc="-130">
                <a:solidFill>
                  <a:srgbClr val="FDFA29"/>
                </a:solidFill>
                <a:uFill>
                  <a:solidFill>
                    <a:srgbClr val="FDFA29"/>
                  </a:solidFill>
                </a:uFill>
                <a:latin typeface="Verdana"/>
                <a:cs typeface="Verdana"/>
                <a:hlinkClick r:id="rId2"/>
              </a:rPr>
              <a:t>I</a:t>
            </a:r>
            <a:r>
              <a:rPr dirty="0" u="sng" sz="1200" spc="-175">
                <a:solidFill>
                  <a:srgbClr val="FDFA29"/>
                </a:solidFill>
                <a:uFill>
                  <a:solidFill>
                    <a:srgbClr val="FDFA29"/>
                  </a:solidFill>
                </a:uFill>
                <a:latin typeface="Verdana"/>
                <a:cs typeface="Verdana"/>
                <a:hlinkClick r:id="rId2"/>
              </a:rPr>
              <a:t> </a:t>
            </a:r>
            <a:r>
              <a:rPr dirty="0" u="sng" sz="1200">
                <a:solidFill>
                  <a:srgbClr val="FDFA29"/>
                </a:solidFill>
                <a:uFill>
                  <a:solidFill>
                    <a:srgbClr val="FDFA29"/>
                  </a:solidFill>
                </a:uFill>
                <a:latin typeface="Verdana"/>
                <a:cs typeface="Verdana"/>
                <a:hlinkClick r:id="rId2"/>
              </a:rPr>
              <a:t>E</a:t>
            </a:r>
            <a:r>
              <a:rPr dirty="0" u="sng" sz="1200" spc="-170">
                <a:solidFill>
                  <a:srgbClr val="FDFA29"/>
                </a:solidFill>
                <a:uFill>
                  <a:solidFill>
                    <a:srgbClr val="FDFA29"/>
                  </a:solidFill>
                </a:uFill>
                <a:latin typeface="Verdana"/>
                <a:cs typeface="Verdana"/>
                <a:hlinkClick r:id="rId2"/>
              </a:rPr>
              <a:t> </a:t>
            </a:r>
            <a:r>
              <a:rPr dirty="0" u="sng" sz="1200" spc="-90">
                <a:solidFill>
                  <a:srgbClr val="FDFA29"/>
                </a:solidFill>
                <a:uFill>
                  <a:solidFill>
                    <a:srgbClr val="FDFA29"/>
                  </a:solidFill>
                </a:uFill>
                <a:latin typeface="Verdana"/>
                <a:cs typeface="Verdana"/>
                <a:hlinkClick r:id="rId2"/>
              </a:rPr>
              <a:t>S</a:t>
            </a:r>
            <a:r>
              <a:rPr dirty="0" u="sng" sz="1200" spc="-170">
                <a:solidFill>
                  <a:srgbClr val="FDFA29"/>
                </a:solidFill>
                <a:uFill>
                  <a:solidFill>
                    <a:srgbClr val="FDFA29"/>
                  </a:solidFill>
                </a:uFill>
                <a:latin typeface="Verdana"/>
                <a:cs typeface="Verdana"/>
                <a:hlinkClick r:id="rId2"/>
              </a:rPr>
              <a:t> </a:t>
            </a:r>
            <a:r>
              <a:rPr dirty="0" u="sng" sz="1200" spc="-100">
                <a:solidFill>
                  <a:srgbClr val="FDFA29"/>
                </a:solidFill>
                <a:uFill>
                  <a:solidFill>
                    <a:srgbClr val="FDFA29"/>
                  </a:solidFill>
                </a:uFill>
                <a:latin typeface="Verdana"/>
                <a:cs typeface="Verdana"/>
                <a:hlinkClick r:id="rId2"/>
              </a:rPr>
              <a:t>-</a:t>
            </a:r>
            <a:r>
              <a:rPr dirty="0" u="sng" sz="1200" spc="-170">
                <a:solidFill>
                  <a:srgbClr val="FDFA29"/>
                </a:solidFill>
                <a:uFill>
                  <a:solidFill>
                    <a:srgbClr val="FDFA29"/>
                  </a:solidFill>
                </a:uFill>
                <a:latin typeface="Verdana"/>
                <a:cs typeface="Verdana"/>
                <a:hlinkClick r:id="rId2"/>
              </a:rPr>
              <a:t> </a:t>
            </a:r>
            <a:r>
              <a:rPr dirty="0" u="sng" sz="1200" spc="-45">
                <a:solidFill>
                  <a:srgbClr val="FDFA29"/>
                </a:solidFill>
                <a:uFill>
                  <a:solidFill>
                    <a:srgbClr val="FDFA29"/>
                  </a:solidFill>
                </a:uFill>
                <a:latin typeface="Verdana"/>
                <a:cs typeface="Verdana"/>
                <a:hlinkClick r:id="rId2"/>
              </a:rPr>
              <a:t>T</a:t>
            </a:r>
            <a:r>
              <a:rPr dirty="0" u="sng" sz="1200" spc="-175">
                <a:solidFill>
                  <a:srgbClr val="FDFA29"/>
                </a:solidFill>
                <a:uFill>
                  <a:solidFill>
                    <a:srgbClr val="FDFA29"/>
                  </a:solidFill>
                </a:uFill>
                <a:latin typeface="Verdana"/>
                <a:cs typeface="Verdana"/>
                <a:hlinkClick r:id="rId2"/>
              </a:rPr>
              <a:t> </a:t>
            </a:r>
            <a:r>
              <a:rPr dirty="0" u="sng" sz="1200" spc="55">
                <a:solidFill>
                  <a:srgbClr val="FDFA29"/>
                </a:solidFill>
                <a:uFill>
                  <a:solidFill>
                    <a:srgbClr val="FDFA29"/>
                  </a:solidFill>
                </a:uFill>
                <a:latin typeface="Verdana"/>
                <a:cs typeface="Verdana"/>
                <a:hlinkClick r:id="rId2"/>
              </a:rPr>
              <a:t>O</a:t>
            </a:r>
            <a:r>
              <a:rPr dirty="0" u="sng" sz="1200" spc="-170">
                <a:solidFill>
                  <a:srgbClr val="FDFA29"/>
                </a:solidFill>
                <a:uFill>
                  <a:solidFill>
                    <a:srgbClr val="FDFA29"/>
                  </a:solidFill>
                </a:uFill>
                <a:latin typeface="Verdana"/>
                <a:cs typeface="Verdana"/>
                <a:hlinkClick r:id="rId2"/>
              </a:rPr>
              <a:t> </a:t>
            </a:r>
            <a:r>
              <a:rPr dirty="0" u="sng" sz="1200" spc="135">
                <a:solidFill>
                  <a:srgbClr val="FDFA29"/>
                </a:solidFill>
                <a:uFill>
                  <a:solidFill>
                    <a:srgbClr val="FDFA29"/>
                  </a:solidFill>
                </a:uFill>
                <a:latin typeface="Verdana"/>
                <a:cs typeface="Verdana"/>
                <a:hlinkClick r:id="rId2"/>
              </a:rPr>
              <a:t>P</a:t>
            </a:r>
            <a:r>
              <a:rPr dirty="0" u="sng" sz="1200" spc="-170">
                <a:solidFill>
                  <a:srgbClr val="FDFA29"/>
                </a:solidFill>
                <a:uFill>
                  <a:solidFill>
                    <a:srgbClr val="FDFA29"/>
                  </a:solidFill>
                </a:uFill>
                <a:latin typeface="Verdana"/>
                <a:cs typeface="Verdana"/>
                <a:hlinkClick r:id="rId2"/>
              </a:rPr>
              <a:t> </a:t>
            </a:r>
            <a:r>
              <a:rPr dirty="0" u="sng" sz="1200" spc="135">
                <a:solidFill>
                  <a:srgbClr val="FDFA29"/>
                </a:solidFill>
                <a:uFill>
                  <a:solidFill>
                    <a:srgbClr val="FDFA29"/>
                  </a:solidFill>
                </a:uFill>
                <a:latin typeface="Verdana"/>
                <a:cs typeface="Verdana"/>
                <a:hlinkClick r:id="rId2"/>
              </a:rPr>
              <a:t>P</a:t>
            </a:r>
            <a:r>
              <a:rPr dirty="0" u="sng" sz="1200" spc="-170">
                <a:solidFill>
                  <a:srgbClr val="FDFA29"/>
                </a:solidFill>
                <a:uFill>
                  <a:solidFill>
                    <a:srgbClr val="FDFA29"/>
                  </a:solidFill>
                </a:uFill>
                <a:latin typeface="Verdana"/>
                <a:cs typeface="Verdana"/>
                <a:hlinkClick r:id="rId2"/>
              </a:rPr>
              <a:t> </a:t>
            </a:r>
            <a:r>
              <a:rPr dirty="0" u="sng" sz="1200">
                <a:solidFill>
                  <a:srgbClr val="FDFA29"/>
                </a:solidFill>
                <a:uFill>
                  <a:solidFill>
                    <a:srgbClr val="FDFA29"/>
                  </a:solidFill>
                </a:uFill>
                <a:latin typeface="Verdana"/>
                <a:cs typeface="Verdana"/>
                <a:hlinkClick r:id="rId2"/>
              </a:rPr>
              <a:t>E</a:t>
            </a:r>
            <a:r>
              <a:rPr dirty="0" u="sng" sz="1200" spc="-175">
                <a:solidFill>
                  <a:srgbClr val="FDFA29"/>
                </a:solidFill>
                <a:uFill>
                  <a:solidFill>
                    <a:srgbClr val="FDFA29"/>
                  </a:solidFill>
                </a:uFill>
                <a:latin typeface="Verdana"/>
                <a:cs typeface="Verdana"/>
                <a:hlinkClick r:id="rId2"/>
              </a:rPr>
              <a:t> </a:t>
            </a:r>
            <a:r>
              <a:rPr dirty="0" u="sng" sz="1200" spc="-50">
                <a:solidFill>
                  <a:srgbClr val="FDFA29"/>
                </a:solidFill>
                <a:uFill>
                  <a:solidFill>
                    <a:srgbClr val="FDFA29"/>
                  </a:solidFill>
                </a:uFill>
                <a:latin typeface="Verdana"/>
                <a:cs typeface="Verdana"/>
                <a:hlinkClick r:id="rId2"/>
              </a:rPr>
              <a:t>R</a:t>
            </a:r>
            <a:endParaRPr sz="1200">
              <a:latin typeface="Verdana"/>
              <a:cs typeface="Verdana"/>
            </a:endParaRPr>
          </a:p>
        </p:txBody>
      </p:sp>
      <p:pic>
        <p:nvPicPr>
          <p:cNvPr id="20" name="object 20" descr="">
            <a:hlinkClick r:id="rId3"/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171799" y="0"/>
            <a:ext cx="1295399" cy="68579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396874" y="394646"/>
            <a:ext cx="6567805" cy="8540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3300"/>
              </a:lnSpc>
              <a:spcBef>
                <a:spcPts val="100"/>
              </a:spcBef>
            </a:pPr>
            <a:r>
              <a:rPr dirty="0" u="heavy" sz="1600" spc="-1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boto"/>
                <a:cs typeface="Roboto"/>
                <a:hlinkClick r:id="rId2"/>
              </a:rPr>
              <a:t>Ladies'</a:t>
            </a:r>
            <a:r>
              <a:rPr dirty="0" u="heavy" sz="1600" spc="-45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boto"/>
                <a:cs typeface="Roboto"/>
                <a:hlinkClick r:id="rId2"/>
              </a:rPr>
              <a:t> </a:t>
            </a:r>
            <a:r>
              <a:rPr dirty="0" u="heavy" sz="160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boto"/>
                <a:cs typeface="Roboto"/>
                <a:hlinkClick r:id="rId2"/>
              </a:rPr>
              <a:t>toppers</a:t>
            </a:r>
            <a:r>
              <a:rPr dirty="0" sz="1600" spc="-40" b="1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dirty="0" sz="1600">
                <a:solidFill>
                  <a:srgbClr val="FFFFFF"/>
                </a:solidFill>
                <a:latin typeface="Roboto"/>
                <a:cs typeface="Roboto"/>
              </a:rPr>
              <a:t>are</a:t>
            </a:r>
            <a:r>
              <a:rPr dirty="0" sz="1600" spc="-45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Roboto"/>
                <a:cs typeface="Roboto"/>
              </a:rPr>
              <a:t>versatile</a:t>
            </a:r>
            <a:r>
              <a:rPr dirty="0" sz="1600" spc="-4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dirty="0" sz="1600">
                <a:solidFill>
                  <a:srgbClr val="FFFFFF"/>
                </a:solidFill>
                <a:latin typeface="Roboto"/>
                <a:cs typeface="Roboto"/>
              </a:rPr>
              <a:t>pieces</a:t>
            </a:r>
            <a:r>
              <a:rPr dirty="0" sz="1600" spc="-45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dirty="0" sz="1600">
                <a:solidFill>
                  <a:srgbClr val="FFFFFF"/>
                </a:solidFill>
                <a:latin typeface="Roboto"/>
                <a:cs typeface="Roboto"/>
              </a:rPr>
              <a:t>of</a:t>
            </a:r>
            <a:r>
              <a:rPr dirty="0" sz="1600" spc="-4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Roboto"/>
                <a:cs typeface="Roboto"/>
              </a:rPr>
              <a:t>clothing</a:t>
            </a:r>
            <a:r>
              <a:rPr dirty="0" sz="1600" spc="-4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dirty="0" sz="1600">
                <a:solidFill>
                  <a:srgbClr val="FFFFFF"/>
                </a:solidFill>
                <a:latin typeface="Roboto"/>
                <a:cs typeface="Roboto"/>
              </a:rPr>
              <a:t>that</a:t>
            </a:r>
            <a:r>
              <a:rPr dirty="0" sz="1600" spc="-45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dirty="0" sz="1600">
                <a:solidFill>
                  <a:srgbClr val="FFFFFF"/>
                </a:solidFill>
                <a:latin typeface="Roboto"/>
                <a:cs typeface="Roboto"/>
              </a:rPr>
              <a:t>offer</a:t>
            </a:r>
            <a:r>
              <a:rPr dirty="0" sz="1600" spc="-4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dirty="0" sz="1600">
                <a:solidFill>
                  <a:srgbClr val="FFFFFF"/>
                </a:solidFill>
                <a:latin typeface="Roboto"/>
                <a:cs typeface="Roboto"/>
              </a:rPr>
              <a:t>a</a:t>
            </a:r>
            <a:r>
              <a:rPr dirty="0" sz="1600" spc="-45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dirty="0" sz="1600">
                <a:solidFill>
                  <a:srgbClr val="FFFFFF"/>
                </a:solidFill>
                <a:latin typeface="Roboto"/>
                <a:cs typeface="Roboto"/>
              </a:rPr>
              <a:t>range</a:t>
            </a:r>
            <a:r>
              <a:rPr dirty="0" sz="1600" spc="-4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dirty="0" sz="1600" spc="-25">
                <a:solidFill>
                  <a:srgbClr val="FFFFFF"/>
                </a:solidFill>
                <a:latin typeface="Roboto"/>
                <a:cs typeface="Roboto"/>
              </a:rPr>
              <a:t>of </a:t>
            </a:r>
            <a:r>
              <a:rPr dirty="0" sz="1600">
                <a:solidFill>
                  <a:srgbClr val="FFFFFF"/>
                </a:solidFill>
                <a:latin typeface="Roboto"/>
                <a:cs typeface="Roboto"/>
              </a:rPr>
              <a:t>benefits,</a:t>
            </a:r>
            <a:r>
              <a:rPr dirty="0" sz="1600" spc="-55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Roboto"/>
                <a:cs typeface="Roboto"/>
              </a:rPr>
              <a:t>making</a:t>
            </a:r>
            <a:r>
              <a:rPr dirty="0" sz="1600" spc="-5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dirty="0" sz="1600">
                <a:solidFill>
                  <a:srgbClr val="FFFFFF"/>
                </a:solidFill>
                <a:latin typeface="Roboto"/>
                <a:cs typeface="Roboto"/>
              </a:rPr>
              <a:t>them</a:t>
            </a:r>
            <a:r>
              <a:rPr dirty="0" sz="1600" spc="-5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dirty="0" sz="1600">
                <a:solidFill>
                  <a:srgbClr val="FFFFFF"/>
                </a:solidFill>
                <a:latin typeface="Roboto"/>
                <a:cs typeface="Roboto"/>
              </a:rPr>
              <a:t>a</a:t>
            </a:r>
            <a:r>
              <a:rPr dirty="0" sz="1600" spc="-5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Roboto"/>
                <a:cs typeface="Roboto"/>
              </a:rPr>
              <a:t>popular</a:t>
            </a:r>
            <a:r>
              <a:rPr dirty="0" sz="1600" spc="-5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dirty="0" sz="1600">
                <a:solidFill>
                  <a:srgbClr val="FFFFFF"/>
                </a:solidFill>
                <a:latin typeface="Roboto"/>
                <a:cs typeface="Roboto"/>
              </a:rPr>
              <a:t>choice</a:t>
            </a:r>
            <a:r>
              <a:rPr dirty="0" sz="1600" spc="-5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dirty="0" sz="1600">
                <a:solidFill>
                  <a:srgbClr val="FFFFFF"/>
                </a:solidFill>
                <a:latin typeface="Roboto"/>
                <a:cs typeface="Roboto"/>
              </a:rPr>
              <a:t>for</a:t>
            </a:r>
            <a:r>
              <a:rPr dirty="0" sz="1600" spc="-5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Roboto"/>
                <a:cs typeface="Roboto"/>
              </a:rPr>
              <a:t>many</a:t>
            </a:r>
            <a:r>
              <a:rPr dirty="0" sz="1600" spc="-5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dirty="0" sz="1600">
                <a:solidFill>
                  <a:srgbClr val="FFFFFF"/>
                </a:solidFill>
                <a:latin typeface="Roboto"/>
                <a:cs typeface="Roboto"/>
              </a:rPr>
              <a:t>women.</a:t>
            </a:r>
            <a:r>
              <a:rPr dirty="0" sz="1600" spc="-5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dirty="0" sz="1600">
                <a:solidFill>
                  <a:srgbClr val="FFFFFF"/>
                </a:solidFill>
                <a:latin typeface="Roboto"/>
                <a:cs typeface="Roboto"/>
              </a:rPr>
              <a:t>Here</a:t>
            </a:r>
            <a:r>
              <a:rPr dirty="0" sz="1600" spc="-5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dirty="0" sz="1600">
                <a:solidFill>
                  <a:srgbClr val="FFFFFF"/>
                </a:solidFill>
                <a:latin typeface="Roboto"/>
                <a:cs typeface="Roboto"/>
              </a:rPr>
              <a:t>are</a:t>
            </a:r>
            <a:r>
              <a:rPr dirty="0" sz="1600" spc="-5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dirty="0" sz="1600" spc="-20">
                <a:solidFill>
                  <a:srgbClr val="FFFFFF"/>
                </a:solidFill>
                <a:latin typeface="Roboto"/>
                <a:cs typeface="Roboto"/>
              </a:rPr>
              <a:t>some </a:t>
            </a:r>
            <a:r>
              <a:rPr dirty="0" sz="1600">
                <a:solidFill>
                  <a:srgbClr val="FFFFFF"/>
                </a:solidFill>
                <a:latin typeface="Roboto"/>
                <a:cs typeface="Roboto"/>
              </a:rPr>
              <a:t>key</a:t>
            </a:r>
            <a:r>
              <a:rPr dirty="0" sz="1600" spc="-75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Roboto"/>
                <a:cs typeface="Roboto"/>
              </a:rPr>
              <a:t>advantages:</a:t>
            </a:r>
            <a:endParaRPr sz="1600">
              <a:latin typeface="Roboto"/>
              <a:cs typeface="Roboto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396874" y="1531969"/>
            <a:ext cx="1833880" cy="4064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500" b="1">
                <a:solidFill>
                  <a:srgbClr val="FFFFFF"/>
                </a:solidFill>
                <a:latin typeface="Roboto"/>
                <a:cs typeface="Roboto"/>
              </a:rPr>
              <a:t>1.</a:t>
            </a:r>
            <a:r>
              <a:rPr dirty="0" sz="2500" spc="-25" b="1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dirty="0" sz="2500" spc="-10" b="1">
                <a:solidFill>
                  <a:srgbClr val="FFFFFF"/>
                </a:solidFill>
                <a:latin typeface="Roboto"/>
                <a:cs typeface="Roboto"/>
              </a:rPr>
              <a:t>Versatility</a:t>
            </a:r>
            <a:endParaRPr sz="2500">
              <a:latin typeface="Roboto"/>
              <a:cs typeface="Roboto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396874" y="2213921"/>
            <a:ext cx="6757034" cy="11303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3300"/>
              </a:lnSpc>
              <a:spcBef>
                <a:spcPts val="100"/>
              </a:spcBef>
            </a:pPr>
            <a:r>
              <a:rPr dirty="0" sz="1600" b="1">
                <a:solidFill>
                  <a:srgbClr val="FFFFFF"/>
                </a:solidFill>
                <a:latin typeface="Roboto"/>
                <a:cs typeface="Roboto"/>
              </a:rPr>
              <a:t>Layering:</a:t>
            </a:r>
            <a:r>
              <a:rPr dirty="0" sz="1600" spc="-55" b="1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Roboto"/>
                <a:cs typeface="Roboto"/>
              </a:rPr>
              <a:t>Toppers</a:t>
            </a:r>
            <a:r>
              <a:rPr dirty="0" sz="1600" spc="-55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dirty="0" sz="1600">
                <a:solidFill>
                  <a:srgbClr val="FFFFFF"/>
                </a:solidFill>
                <a:latin typeface="Roboto"/>
                <a:cs typeface="Roboto"/>
              </a:rPr>
              <a:t>can</a:t>
            </a:r>
            <a:r>
              <a:rPr dirty="0" sz="1600" spc="-55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dirty="0" sz="1600">
                <a:solidFill>
                  <a:srgbClr val="FFFFFF"/>
                </a:solidFill>
                <a:latin typeface="Roboto"/>
                <a:cs typeface="Roboto"/>
              </a:rPr>
              <a:t>be</a:t>
            </a:r>
            <a:r>
              <a:rPr dirty="0" sz="1600" spc="-55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Roboto"/>
                <a:cs typeface="Roboto"/>
              </a:rPr>
              <a:t>easily</a:t>
            </a:r>
            <a:r>
              <a:rPr dirty="0" sz="1600" spc="-55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Roboto"/>
                <a:cs typeface="Roboto"/>
              </a:rPr>
              <a:t>layered</a:t>
            </a:r>
            <a:r>
              <a:rPr dirty="0" sz="1600" spc="-55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dirty="0" sz="1600">
                <a:solidFill>
                  <a:srgbClr val="FFFFFF"/>
                </a:solidFill>
                <a:latin typeface="Roboto"/>
                <a:cs typeface="Roboto"/>
              </a:rPr>
              <a:t>over</a:t>
            </a:r>
            <a:r>
              <a:rPr dirty="0" sz="1600" spc="-55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dirty="0" sz="1600">
                <a:solidFill>
                  <a:srgbClr val="FFFFFF"/>
                </a:solidFill>
                <a:latin typeface="Roboto"/>
                <a:cs typeface="Roboto"/>
              </a:rPr>
              <a:t>different</a:t>
            </a:r>
            <a:r>
              <a:rPr dirty="0" sz="1600" spc="-5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dirty="0" sz="1600">
                <a:solidFill>
                  <a:srgbClr val="FFFFFF"/>
                </a:solidFill>
                <a:latin typeface="Roboto"/>
                <a:cs typeface="Roboto"/>
              </a:rPr>
              <a:t>outfits,</a:t>
            </a:r>
            <a:r>
              <a:rPr dirty="0" sz="1600" spc="-55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Roboto"/>
                <a:cs typeface="Roboto"/>
              </a:rPr>
              <a:t>making</a:t>
            </a:r>
            <a:r>
              <a:rPr dirty="0" sz="1600" spc="-55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dirty="0" sz="1600" spc="-20">
                <a:solidFill>
                  <a:srgbClr val="FFFFFF"/>
                </a:solidFill>
                <a:latin typeface="Roboto"/>
                <a:cs typeface="Roboto"/>
              </a:rPr>
              <a:t>them </a:t>
            </a:r>
            <a:r>
              <a:rPr dirty="0" sz="1600" spc="-10">
                <a:solidFill>
                  <a:srgbClr val="FFFFFF"/>
                </a:solidFill>
                <a:latin typeface="Roboto"/>
                <a:cs typeface="Roboto"/>
              </a:rPr>
              <a:t>suitable</a:t>
            </a:r>
            <a:r>
              <a:rPr dirty="0" sz="1600" spc="-4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dirty="0" sz="1600">
                <a:solidFill>
                  <a:srgbClr val="FFFFFF"/>
                </a:solidFill>
                <a:latin typeface="Roboto"/>
                <a:cs typeface="Roboto"/>
              </a:rPr>
              <a:t>for</a:t>
            </a:r>
            <a:r>
              <a:rPr dirty="0" sz="1600" spc="-35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Roboto"/>
                <a:cs typeface="Roboto"/>
              </a:rPr>
              <a:t>various</a:t>
            </a:r>
            <a:r>
              <a:rPr dirty="0" sz="1600" spc="-35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Roboto"/>
                <a:cs typeface="Roboto"/>
              </a:rPr>
              <a:t>occasions,</a:t>
            </a:r>
            <a:r>
              <a:rPr dirty="0" sz="1600" spc="-35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dirty="0" sz="1600">
                <a:solidFill>
                  <a:srgbClr val="FFFFFF"/>
                </a:solidFill>
                <a:latin typeface="Roboto"/>
                <a:cs typeface="Roboto"/>
              </a:rPr>
              <a:t>from</a:t>
            </a:r>
            <a:r>
              <a:rPr dirty="0" sz="1600" spc="-4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Roboto"/>
                <a:cs typeface="Roboto"/>
              </a:rPr>
              <a:t>casual</a:t>
            </a:r>
            <a:r>
              <a:rPr dirty="0" sz="1600" spc="-35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dirty="0" sz="1600" spc="-20">
                <a:solidFill>
                  <a:srgbClr val="FFFFFF"/>
                </a:solidFill>
                <a:latin typeface="Roboto"/>
                <a:cs typeface="Roboto"/>
              </a:rPr>
              <a:t>outings</a:t>
            </a:r>
            <a:r>
              <a:rPr dirty="0" sz="1600" spc="-35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dirty="0" sz="1600">
                <a:solidFill>
                  <a:srgbClr val="FFFFFF"/>
                </a:solidFill>
                <a:latin typeface="Roboto"/>
                <a:cs typeface="Roboto"/>
              </a:rPr>
              <a:t>to</a:t>
            </a:r>
            <a:r>
              <a:rPr dirty="0" sz="1600" spc="-35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dirty="0" sz="1600">
                <a:solidFill>
                  <a:srgbClr val="FFFFFF"/>
                </a:solidFill>
                <a:latin typeface="Roboto"/>
                <a:cs typeface="Roboto"/>
              </a:rPr>
              <a:t>formal</a:t>
            </a:r>
            <a:r>
              <a:rPr dirty="0" sz="1600" spc="-4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Roboto"/>
                <a:cs typeface="Roboto"/>
              </a:rPr>
              <a:t>events.</a:t>
            </a:r>
            <a:endParaRPr sz="1600">
              <a:latin typeface="Roboto"/>
              <a:cs typeface="Roboto"/>
            </a:endParaRPr>
          </a:p>
          <a:p>
            <a:pPr marL="12700" marR="510540">
              <a:lnSpc>
                <a:spcPct val="113300"/>
              </a:lnSpc>
            </a:pPr>
            <a:r>
              <a:rPr dirty="0" sz="1600" b="1">
                <a:solidFill>
                  <a:srgbClr val="FFFFFF"/>
                </a:solidFill>
                <a:latin typeface="Roboto"/>
                <a:cs typeface="Roboto"/>
              </a:rPr>
              <a:t>Seasonal</a:t>
            </a:r>
            <a:r>
              <a:rPr dirty="0" sz="1600" spc="-45" b="1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dirty="0" sz="1600" b="1">
                <a:solidFill>
                  <a:srgbClr val="FFFFFF"/>
                </a:solidFill>
                <a:latin typeface="Roboto"/>
                <a:cs typeface="Roboto"/>
              </a:rPr>
              <a:t>Adaptability:</a:t>
            </a:r>
            <a:r>
              <a:rPr dirty="0" sz="1600" spc="-45" b="1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dirty="0" sz="1600" spc="-20">
                <a:solidFill>
                  <a:srgbClr val="FFFFFF"/>
                </a:solidFill>
                <a:latin typeface="Roboto"/>
                <a:cs typeface="Roboto"/>
              </a:rPr>
              <a:t>Lightweight</a:t>
            </a:r>
            <a:r>
              <a:rPr dirty="0" sz="1600" spc="-4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Roboto"/>
                <a:cs typeface="Roboto"/>
              </a:rPr>
              <a:t>toppers</a:t>
            </a:r>
            <a:r>
              <a:rPr dirty="0" sz="1600" spc="-45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dirty="0" sz="1600">
                <a:solidFill>
                  <a:srgbClr val="FFFFFF"/>
                </a:solidFill>
                <a:latin typeface="Roboto"/>
                <a:cs typeface="Roboto"/>
              </a:rPr>
              <a:t>are</a:t>
            </a:r>
            <a:r>
              <a:rPr dirty="0" sz="1600" spc="-4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dirty="0" sz="1600">
                <a:solidFill>
                  <a:srgbClr val="FFFFFF"/>
                </a:solidFill>
                <a:latin typeface="Roboto"/>
                <a:cs typeface="Roboto"/>
              </a:rPr>
              <a:t>perfect</a:t>
            </a:r>
            <a:r>
              <a:rPr dirty="0" sz="1600" spc="-45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dirty="0" sz="1600">
                <a:solidFill>
                  <a:srgbClr val="FFFFFF"/>
                </a:solidFill>
                <a:latin typeface="Roboto"/>
                <a:cs typeface="Roboto"/>
              </a:rPr>
              <a:t>for</a:t>
            </a:r>
            <a:r>
              <a:rPr dirty="0" sz="1600" spc="-4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Roboto"/>
                <a:cs typeface="Roboto"/>
              </a:rPr>
              <a:t>spring</a:t>
            </a:r>
            <a:r>
              <a:rPr dirty="0" sz="1600" spc="-45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dirty="0" sz="1600" spc="-25">
                <a:solidFill>
                  <a:srgbClr val="FFFFFF"/>
                </a:solidFill>
                <a:latin typeface="Roboto"/>
                <a:cs typeface="Roboto"/>
              </a:rPr>
              <a:t>and </a:t>
            </a:r>
            <a:r>
              <a:rPr dirty="0" sz="1600">
                <a:solidFill>
                  <a:srgbClr val="FFFFFF"/>
                </a:solidFill>
                <a:latin typeface="Roboto"/>
                <a:cs typeface="Roboto"/>
              </a:rPr>
              <a:t>summer,</a:t>
            </a:r>
            <a:r>
              <a:rPr dirty="0" sz="1600" spc="-6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dirty="0" sz="1600">
                <a:solidFill>
                  <a:srgbClr val="FFFFFF"/>
                </a:solidFill>
                <a:latin typeface="Roboto"/>
                <a:cs typeface="Roboto"/>
              </a:rPr>
              <a:t>while</a:t>
            </a:r>
            <a:r>
              <a:rPr dirty="0" sz="1600" spc="-55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Roboto"/>
                <a:cs typeface="Roboto"/>
              </a:rPr>
              <a:t>heavier</a:t>
            </a:r>
            <a:r>
              <a:rPr dirty="0" sz="1600" spc="-6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dirty="0" sz="1600">
                <a:solidFill>
                  <a:srgbClr val="FFFFFF"/>
                </a:solidFill>
                <a:latin typeface="Roboto"/>
                <a:cs typeface="Roboto"/>
              </a:rPr>
              <a:t>fabrics</a:t>
            </a:r>
            <a:r>
              <a:rPr dirty="0" sz="1600" spc="-55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dirty="0" sz="1600">
                <a:solidFill>
                  <a:srgbClr val="FFFFFF"/>
                </a:solidFill>
                <a:latin typeface="Roboto"/>
                <a:cs typeface="Roboto"/>
              </a:rPr>
              <a:t>are</a:t>
            </a:r>
            <a:r>
              <a:rPr dirty="0" sz="1600" spc="-6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dirty="0" sz="1600">
                <a:solidFill>
                  <a:srgbClr val="FFFFFF"/>
                </a:solidFill>
                <a:latin typeface="Roboto"/>
                <a:cs typeface="Roboto"/>
              </a:rPr>
              <a:t>ideal</a:t>
            </a:r>
            <a:r>
              <a:rPr dirty="0" sz="1600" spc="-55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dirty="0" sz="1600">
                <a:solidFill>
                  <a:srgbClr val="FFFFFF"/>
                </a:solidFill>
                <a:latin typeface="Roboto"/>
                <a:cs typeface="Roboto"/>
              </a:rPr>
              <a:t>for</a:t>
            </a:r>
            <a:r>
              <a:rPr dirty="0" sz="1600" spc="-55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dirty="0" sz="1600">
                <a:solidFill>
                  <a:srgbClr val="FFFFFF"/>
                </a:solidFill>
                <a:latin typeface="Roboto"/>
                <a:cs typeface="Roboto"/>
              </a:rPr>
              <a:t>cooler</a:t>
            </a:r>
            <a:r>
              <a:rPr dirty="0" sz="1600" spc="-6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Roboto"/>
                <a:cs typeface="Roboto"/>
              </a:rPr>
              <a:t>months.</a:t>
            </a:r>
            <a:endParaRPr sz="1600">
              <a:latin typeface="Roboto"/>
              <a:cs typeface="Roboto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396874" y="3627469"/>
            <a:ext cx="3126105" cy="4064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500" b="1">
                <a:solidFill>
                  <a:srgbClr val="FFFFFF"/>
                </a:solidFill>
                <a:latin typeface="Roboto"/>
                <a:cs typeface="Roboto"/>
              </a:rPr>
              <a:t>2.</a:t>
            </a:r>
            <a:r>
              <a:rPr dirty="0" sz="2500" spc="-45" b="1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dirty="0" sz="2500" b="1">
                <a:solidFill>
                  <a:srgbClr val="FFFFFF"/>
                </a:solidFill>
                <a:latin typeface="Roboto"/>
                <a:cs typeface="Roboto"/>
              </a:rPr>
              <a:t>Style</a:t>
            </a:r>
            <a:r>
              <a:rPr dirty="0" sz="2500" spc="-45" b="1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dirty="0" sz="2500" spc="-10" b="1">
                <a:solidFill>
                  <a:srgbClr val="FFFFFF"/>
                </a:solidFill>
                <a:latin typeface="Roboto"/>
                <a:cs typeface="Roboto"/>
              </a:rPr>
              <a:t>Enhancement</a:t>
            </a:r>
            <a:endParaRPr sz="2500">
              <a:latin typeface="Roboto"/>
              <a:cs typeface="Roboto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396874" y="4309421"/>
            <a:ext cx="6703059" cy="11303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161290">
              <a:lnSpc>
                <a:spcPct val="113300"/>
              </a:lnSpc>
              <a:spcBef>
                <a:spcPts val="100"/>
              </a:spcBef>
            </a:pPr>
            <a:r>
              <a:rPr dirty="0" sz="1600" b="1">
                <a:solidFill>
                  <a:srgbClr val="FFFFFF"/>
                </a:solidFill>
                <a:latin typeface="Roboto"/>
                <a:cs typeface="Roboto"/>
              </a:rPr>
              <a:t>Fashion</a:t>
            </a:r>
            <a:r>
              <a:rPr dirty="0" sz="1600" spc="-60" b="1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dirty="0" sz="1600" b="1">
                <a:solidFill>
                  <a:srgbClr val="FFFFFF"/>
                </a:solidFill>
                <a:latin typeface="Roboto"/>
                <a:cs typeface="Roboto"/>
              </a:rPr>
              <a:t>Statement:</a:t>
            </a:r>
            <a:r>
              <a:rPr dirty="0" sz="1600" spc="-60" b="1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Roboto"/>
                <a:cs typeface="Roboto"/>
              </a:rPr>
              <a:t>Toppers</a:t>
            </a:r>
            <a:r>
              <a:rPr dirty="0" sz="1600" spc="-55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dirty="0" sz="1600">
                <a:solidFill>
                  <a:srgbClr val="FFFFFF"/>
                </a:solidFill>
                <a:latin typeface="Roboto"/>
                <a:cs typeface="Roboto"/>
              </a:rPr>
              <a:t>add</a:t>
            </a:r>
            <a:r>
              <a:rPr dirty="0" sz="1600" spc="-6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dirty="0" sz="1600">
                <a:solidFill>
                  <a:srgbClr val="FFFFFF"/>
                </a:solidFill>
                <a:latin typeface="Roboto"/>
                <a:cs typeface="Roboto"/>
              </a:rPr>
              <a:t>a</a:t>
            </a:r>
            <a:r>
              <a:rPr dirty="0" sz="1600" spc="-6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dirty="0" sz="1600">
                <a:solidFill>
                  <a:srgbClr val="FFFFFF"/>
                </a:solidFill>
                <a:latin typeface="Roboto"/>
                <a:cs typeface="Roboto"/>
              </a:rPr>
              <a:t>chic</a:t>
            </a:r>
            <a:r>
              <a:rPr dirty="0" sz="1600" spc="-55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dirty="0" sz="1600">
                <a:solidFill>
                  <a:srgbClr val="FFFFFF"/>
                </a:solidFill>
                <a:latin typeface="Roboto"/>
                <a:cs typeface="Roboto"/>
              </a:rPr>
              <a:t>and</a:t>
            </a:r>
            <a:r>
              <a:rPr dirty="0" sz="1600" spc="-6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dirty="0" sz="1600" spc="-20">
                <a:solidFill>
                  <a:srgbClr val="FFFFFF"/>
                </a:solidFill>
                <a:latin typeface="Roboto"/>
                <a:cs typeface="Roboto"/>
              </a:rPr>
              <a:t>stylish</a:t>
            </a:r>
            <a:r>
              <a:rPr dirty="0" sz="1600" spc="-6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dirty="0" sz="1600">
                <a:solidFill>
                  <a:srgbClr val="FFFFFF"/>
                </a:solidFill>
                <a:latin typeface="Roboto"/>
                <a:cs typeface="Roboto"/>
              </a:rPr>
              <a:t>element</a:t>
            </a:r>
            <a:r>
              <a:rPr dirty="0" sz="1600" spc="-55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dirty="0" sz="1600">
                <a:solidFill>
                  <a:srgbClr val="FFFFFF"/>
                </a:solidFill>
                <a:latin typeface="Roboto"/>
                <a:cs typeface="Roboto"/>
              </a:rPr>
              <a:t>to</a:t>
            </a:r>
            <a:r>
              <a:rPr dirty="0" sz="1600" spc="-6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Roboto"/>
                <a:cs typeface="Roboto"/>
              </a:rPr>
              <a:t>any</a:t>
            </a:r>
            <a:r>
              <a:rPr dirty="0" sz="1600" spc="-6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Roboto"/>
                <a:cs typeface="Roboto"/>
              </a:rPr>
              <a:t>outfit, elevating</a:t>
            </a:r>
            <a:r>
              <a:rPr dirty="0" sz="1600" spc="-45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dirty="0" sz="1600">
                <a:solidFill>
                  <a:srgbClr val="FFFFFF"/>
                </a:solidFill>
                <a:latin typeface="Roboto"/>
                <a:cs typeface="Roboto"/>
              </a:rPr>
              <a:t>a</a:t>
            </a:r>
            <a:r>
              <a:rPr dirty="0" sz="1600" spc="-45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dirty="0" sz="1600">
                <a:solidFill>
                  <a:srgbClr val="FFFFFF"/>
                </a:solidFill>
                <a:latin typeface="Roboto"/>
                <a:cs typeface="Roboto"/>
              </a:rPr>
              <a:t>simple</a:t>
            </a:r>
            <a:r>
              <a:rPr dirty="0" sz="1600" spc="-45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dirty="0" sz="1600">
                <a:solidFill>
                  <a:srgbClr val="FFFFFF"/>
                </a:solidFill>
                <a:latin typeface="Roboto"/>
                <a:cs typeface="Roboto"/>
              </a:rPr>
              <a:t>look</a:t>
            </a:r>
            <a:r>
              <a:rPr dirty="0" sz="1600" spc="-45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dirty="0" sz="1600">
                <a:solidFill>
                  <a:srgbClr val="FFFFFF"/>
                </a:solidFill>
                <a:latin typeface="Roboto"/>
                <a:cs typeface="Roboto"/>
              </a:rPr>
              <a:t>to</a:t>
            </a:r>
            <a:r>
              <a:rPr dirty="0" sz="1600" spc="-45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Roboto"/>
                <a:cs typeface="Roboto"/>
              </a:rPr>
              <a:t>something</a:t>
            </a:r>
            <a:r>
              <a:rPr dirty="0" sz="1600" spc="-45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dirty="0" sz="1600">
                <a:solidFill>
                  <a:srgbClr val="FFFFFF"/>
                </a:solidFill>
                <a:latin typeface="Roboto"/>
                <a:cs typeface="Roboto"/>
              </a:rPr>
              <a:t>more</a:t>
            </a:r>
            <a:r>
              <a:rPr dirty="0" sz="1600" spc="-4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Roboto"/>
                <a:cs typeface="Roboto"/>
              </a:rPr>
              <a:t>sophisticated.</a:t>
            </a:r>
            <a:endParaRPr sz="1600">
              <a:latin typeface="Roboto"/>
              <a:cs typeface="Roboto"/>
            </a:endParaRPr>
          </a:p>
          <a:p>
            <a:pPr marL="12700" marR="5080">
              <a:lnSpc>
                <a:spcPct val="113300"/>
              </a:lnSpc>
            </a:pPr>
            <a:r>
              <a:rPr dirty="0" sz="1600" spc="-10" b="1">
                <a:solidFill>
                  <a:srgbClr val="FFFFFF"/>
                </a:solidFill>
                <a:latin typeface="Roboto"/>
                <a:cs typeface="Roboto"/>
              </a:rPr>
              <a:t>Customization:</a:t>
            </a:r>
            <a:r>
              <a:rPr dirty="0" sz="1600" spc="-45" b="1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dirty="0" sz="1600">
                <a:solidFill>
                  <a:srgbClr val="FFFFFF"/>
                </a:solidFill>
                <a:latin typeface="Roboto"/>
                <a:cs typeface="Roboto"/>
              </a:rPr>
              <a:t>With</a:t>
            </a:r>
            <a:r>
              <a:rPr dirty="0" sz="1600" spc="-4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dirty="0" sz="1600">
                <a:solidFill>
                  <a:srgbClr val="FFFFFF"/>
                </a:solidFill>
                <a:latin typeface="Roboto"/>
                <a:cs typeface="Roboto"/>
              </a:rPr>
              <a:t>a</a:t>
            </a:r>
            <a:r>
              <a:rPr dirty="0" sz="1600" spc="-45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Roboto"/>
                <a:cs typeface="Roboto"/>
              </a:rPr>
              <a:t>variety</a:t>
            </a:r>
            <a:r>
              <a:rPr dirty="0" sz="1600" spc="-4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dirty="0" sz="1600">
                <a:solidFill>
                  <a:srgbClr val="FFFFFF"/>
                </a:solidFill>
                <a:latin typeface="Roboto"/>
                <a:cs typeface="Roboto"/>
              </a:rPr>
              <a:t>of</a:t>
            </a:r>
            <a:r>
              <a:rPr dirty="0" sz="1600" spc="-4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Roboto"/>
                <a:cs typeface="Roboto"/>
              </a:rPr>
              <a:t>styles,</a:t>
            </a:r>
            <a:r>
              <a:rPr dirty="0" sz="1600" spc="-45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dirty="0" sz="1600">
                <a:solidFill>
                  <a:srgbClr val="FFFFFF"/>
                </a:solidFill>
                <a:latin typeface="Roboto"/>
                <a:cs typeface="Roboto"/>
              </a:rPr>
              <a:t>colors,</a:t>
            </a:r>
            <a:r>
              <a:rPr dirty="0" sz="1600" spc="-4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dirty="0" sz="1600">
                <a:solidFill>
                  <a:srgbClr val="FFFFFF"/>
                </a:solidFill>
                <a:latin typeface="Roboto"/>
                <a:cs typeface="Roboto"/>
              </a:rPr>
              <a:t>and</a:t>
            </a:r>
            <a:r>
              <a:rPr dirty="0" sz="1600" spc="-4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Roboto"/>
                <a:cs typeface="Roboto"/>
              </a:rPr>
              <a:t>patterns</a:t>
            </a:r>
            <a:r>
              <a:rPr dirty="0" sz="1600" spc="-45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Roboto"/>
                <a:cs typeface="Roboto"/>
              </a:rPr>
              <a:t>available, toppers</a:t>
            </a:r>
            <a:r>
              <a:rPr dirty="0" sz="1600" spc="-5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dirty="0" sz="1600">
                <a:solidFill>
                  <a:srgbClr val="FFFFFF"/>
                </a:solidFill>
                <a:latin typeface="Roboto"/>
                <a:cs typeface="Roboto"/>
              </a:rPr>
              <a:t>allow</a:t>
            </a:r>
            <a:r>
              <a:rPr dirty="0" sz="1600" spc="-55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dirty="0" sz="1600">
                <a:solidFill>
                  <a:srgbClr val="FFFFFF"/>
                </a:solidFill>
                <a:latin typeface="Roboto"/>
                <a:cs typeface="Roboto"/>
              </a:rPr>
              <a:t>for</a:t>
            </a:r>
            <a:r>
              <a:rPr dirty="0" sz="1600" spc="-5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Roboto"/>
                <a:cs typeface="Roboto"/>
              </a:rPr>
              <a:t>personalized</a:t>
            </a:r>
            <a:r>
              <a:rPr dirty="0" sz="1600" spc="-5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Roboto"/>
                <a:cs typeface="Roboto"/>
              </a:rPr>
              <a:t>fashion</a:t>
            </a:r>
            <a:r>
              <a:rPr dirty="0" sz="1600" spc="-5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dirty="0" sz="1600">
                <a:solidFill>
                  <a:srgbClr val="FFFFFF"/>
                </a:solidFill>
                <a:latin typeface="Roboto"/>
                <a:cs typeface="Roboto"/>
              </a:rPr>
              <a:t>choices</a:t>
            </a:r>
            <a:r>
              <a:rPr dirty="0" sz="1600" spc="-5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dirty="0" sz="1600">
                <a:solidFill>
                  <a:srgbClr val="FFFFFF"/>
                </a:solidFill>
                <a:latin typeface="Roboto"/>
                <a:cs typeface="Roboto"/>
              </a:rPr>
              <a:t>that</a:t>
            </a:r>
            <a:r>
              <a:rPr dirty="0" sz="1600" spc="-5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dirty="0" sz="1600">
                <a:solidFill>
                  <a:srgbClr val="FFFFFF"/>
                </a:solidFill>
                <a:latin typeface="Roboto"/>
                <a:cs typeface="Roboto"/>
              </a:rPr>
              <a:t>reflect</a:t>
            </a:r>
            <a:r>
              <a:rPr dirty="0" sz="1600" spc="-5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dirty="0" sz="1600" spc="-20">
                <a:solidFill>
                  <a:srgbClr val="FFFFFF"/>
                </a:solidFill>
                <a:latin typeface="Roboto"/>
                <a:cs typeface="Roboto"/>
              </a:rPr>
              <a:t>individual</a:t>
            </a:r>
            <a:r>
              <a:rPr dirty="0" sz="1600" spc="-5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Roboto"/>
                <a:cs typeface="Roboto"/>
              </a:rPr>
              <a:t>style.</a:t>
            </a:r>
            <a:endParaRPr sz="1600">
              <a:latin typeface="Roboto"/>
              <a:cs typeface="Roboto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396874" y="5722969"/>
            <a:ext cx="1557655" cy="4064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500" b="1">
                <a:solidFill>
                  <a:srgbClr val="FFFFFF"/>
                </a:solidFill>
                <a:latin typeface="Roboto"/>
                <a:cs typeface="Roboto"/>
              </a:rPr>
              <a:t>3.</a:t>
            </a:r>
            <a:r>
              <a:rPr dirty="0" sz="2500" spc="-25" b="1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dirty="0" sz="2500" spc="-10" b="1">
                <a:solidFill>
                  <a:srgbClr val="FFFFFF"/>
                </a:solidFill>
                <a:latin typeface="Roboto"/>
                <a:cs typeface="Roboto"/>
              </a:rPr>
              <a:t>Comfort</a:t>
            </a:r>
            <a:endParaRPr sz="2500">
              <a:latin typeface="Roboto"/>
              <a:cs typeface="Roboto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396874" y="6404921"/>
            <a:ext cx="6817995" cy="11303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3300"/>
              </a:lnSpc>
              <a:spcBef>
                <a:spcPts val="100"/>
              </a:spcBef>
            </a:pPr>
            <a:r>
              <a:rPr dirty="0" sz="1600" b="1">
                <a:solidFill>
                  <a:srgbClr val="FFFFFF"/>
                </a:solidFill>
                <a:latin typeface="Roboto"/>
                <a:cs typeface="Roboto"/>
              </a:rPr>
              <a:t>Easy</a:t>
            </a:r>
            <a:r>
              <a:rPr dirty="0" sz="1600" spc="-40" b="1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dirty="0" sz="1600" b="1">
                <a:solidFill>
                  <a:srgbClr val="FFFFFF"/>
                </a:solidFill>
                <a:latin typeface="Roboto"/>
                <a:cs typeface="Roboto"/>
              </a:rPr>
              <a:t>to</a:t>
            </a:r>
            <a:r>
              <a:rPr dirty="0" sz="1600" spc="-35" b="1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dirty="0" sz="1600" b="1">
                <a:solidFill>
                  <a:srgbClr val="FFFFFF"/>
                </a:solidFill>
                <a:latin typeface="Roboto"/>
                <a:cs typeface="Roboto"/>
              </a:rPr>
              <a:t>Wear:</a:t>
            </a:r>
            <a:r>
              <a:rPr dirty="0" sz="1600" spc="-35" b="1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Roboto"/>
                <a:cs typeface="Roboto"/>
              </a:rPr>
              <a:t>Toppers</a:t>
            </a:r>
            <a:r>
              <a:rPr dirty="0" sz="1600" spc="-35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dirty="0" sz="1600">
                <a:solidFill>
                  <a:srgbClr val="FFFFFF"/>
                </a:solidFill>
                <a:latin typeface="Roboto"/>
                <a:cs typeface="Roboto"/>
              </a:rPr>
              <a:t>are</a:t>
            </a:r>
            <a:r>
              <a:rPr dirty="0" sz="1600" spc="-4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Roboto"/>
                <a:cs typeface="Roboto"/>
              </a:rPr>
              <a:t>generally</a:t>
            </a:r>
            <a:r>
              <a:rPr dirty="0" sz="1600" spc="-35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dirty="0" sz="1600" spc="-65">
                <a:solidFill>
                  <a:srgbClr val="FFFFFF"/>
                </a:solidFill>
                <a:latin typeface="Roboto"/>
                <a:cs typeface="Roboto"/>
              </a:rPr>
              <a:t>loose-</a:t>
            </a:r>
            <a:r>
              <a:rPr dirty="0" sz="1600">
                <a:solidFill>
                  <a:srgbClr val="FFFFFF"/>
                </a:solidFill>
                <a:latin typeface="Roboto"/>
                <a:cs typeface="Roboto"/>
              </a:rPr>
              <a:t>fitting,</a:t>
            </a:r>
            <a:r>
              <a:rPr dirty="0" sz="1600" spc="-35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dirty="0" sz="1600" spc="-20">
                <a:solidFill>
                  <a:srgbClr val="FFFFFF"/>
                </a:solidFill>
                <a:latin typeface="Roboto"/>
                <a:cs typeface="Roboto"/>
              </a:rPr>
              <a:t>providing</a:t>
            </a:r>
            <a:r>
              <a:rPr dirty="0" sz="1600" spc="-35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dirty="0" sz="1600">
                <a:solidFill>
                  <a:srgbClr val="FFFFFF"/>
                </a:solidFill>
                <a:latin typeface="Roboto"/>
                <a:cs typeface="Roboto"/>
              </a:rPr>
              <a:t>comfort</a:t>
            </a:r>
            <a:r>
              <a:rPr dirty="0" sz="1600" spc="-4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Roboto"/>
                <a:cs typeface="Roboto"/>
              </a:rPr>
              <a:t>without sacrificing</a:t>
            </a:r>
            <a:r>
              <a:rPr dirty="0" sz="1600" spc="-35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Roboto"/>
                <a:cs typeface="Roboto"/>
              </a:rPr>
              <a:t>style.</a:t>
            </a:r>
            <a:endParaRPr sz="1600">
              <a:latin typeface="Roboto"/>
              <a:cs typeface="Roboto"/>
            </a:endParaRPr>
          </a:p>
          <a:p>
            <a:pPr marL="12700" marR="353695">
              <a:lnSpc>
                <a:spcPct val="113300"/>
              </a:lnSpc>
            </a:pPr>
            <a:r>
              <a:rPr dirty="0" sz="1600" spc="-10" b="1">
                <a:solidFill>
                  <a:srgbClr val="FFFFFF"/>
                </a:solidFill>
                <a:latin typeface="Roboto"/>
                <a:cs typeface="Roboto"/>
              </a:rPr>
              <a:t>Breathability:</a:t>
            </a:r>
            <a:r>
              <a:rPr dirty="0" sz="1600" spc="-40" b="1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Roboto"/>
                <a:cs typeface="Roboto"/>
              </a:rPr>
              <a:t>Many</a:t>
            </a:r>
            <a:r>
              <a:rPr dirty="0" sz="1600" spc="-35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Roboto"/>
                <a:cs typeface="Roboto"/>
              </a:rPr>
              <a:t>toppers</a:t>
            </a:r>
            <a:r>
              <a:rPr dirty="0" sz="1600" spc="-4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dirty="0" sz="1600">
                <a:solidFill>
                  <a:srgbClr val="FFFFFF"/>
                </a:solidFill>
                <a:latin typeface="Roboto"/>
                <a:cs typeface="Roboto"/>
              </a:rPr>
              <a:t>are</a:t>
            </a:r>
            <a:r>
              <a:rPr dirty="0" sz="1600" spc="-35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dirty="0" sz="1600">
                <a:solidFill>
                  <a:srgbClr val="FFFFFF"/>
                </a:solidFill>
                <a:latin typeface="Roboto"/>
                <a:cs typeface="Roboto"/>
              </a:rPr>
              <a:t>made</a:t>
            </a:r>
            <a:r>
              <a:rPr dirty="0" sz="1600" spc="-4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dirty="0" sz="1600">
                <a:solidFill>
                  <a:srgbClr val="FFFFFF"/>
                </a:solidFill>
                <a:latin typeface="Roboto"/>
                <a:cs typeface="Roboto"/>
              </a:rPr>
              <a:t>from</a:t>
            </a:r>
            <a:r>
              <a:rPr dirty="0" sz="1600" spc="-35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Roboto"/>
                <a:cs typeface="Roboto"/>
              </a:rPr>
              <a:t>breathable</a:t>
            </a:r>
            <a:r>
              <a:rPr dirty="0" sz="1600" spc="-4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dirty="0" sz="1600">
                <a:solidFill>
                  <a:srgbClr val="FFFFFF"/>
                </a:solidFill>
                <a:latin typeface="Roboto"/>
                <a:cs typeface="Roboto"/>
              </a:rPr>
              <a:t>fabrics,</a:t>
            </a:r>
            <a:r>
              <a:rPr dirty="0" sz="1600" spc="-35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Roboto"/>
                <a:cs typeface="Roboto"/>
              </a:rPr>
              <a:t>ensuring </a:t>
            </a:r>
            <a:r>
              <a:rPr dirty="0" sz="1600">
                <a:solidFill>
                  <a:srgbClr val="FFFFFF"/>
                </a:solidFill>
                <a:latin typeface="Roboto"/>
                <a:cs typeface="Roboto"/>
              </a:rPr>
              <a:t>comfort</a:t>
            </a:r>
            <a:r>
              <a:rPr dirty="0" sz="1600" spc="-65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dirty="0" sz="1600">
                <a:solidFill>
                  <a:srgbClr val="FFFFFF"/>
                </a:solidFill>
                <a:latin typeface="Roboto"/>
                <a:cs typeface="Roboto"/>
              </a:rPr>
              <a:t>even</a:t>
            </a:r>
            <a:r>
              <a:rPr dirty="0" sz="1600" spc="-6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dirty="0" sz="1600">
                <a:solidFill>
                  <a:srgbClr val="FFFFFF"/>
                </a:solidFill>
                <a:latin typeface="Roboto"/>
                <a:cs typeface="Roboto"/>
              </a:rPr>
              <a:t>in</a:t>
            </a:r>
            <a:r>
              <a:rPr dirty="0" sz="1600" spc="-6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dirty="0" sz="1600">
                <a:solidFill>
                  <a:srgbClr val="FFFFFF"/>
                </a:solidFill>
                <a:latin typeface="Roboto"/>
                <a:cs typeface="Roboto"/>
              </a:rPr>
              <a:t>warmer</a:t>
            </a:r>
            <a:r>
              <a:rPr dirty="0" sz="1600" spc="-65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Roboto"/>
                <a:cs typeface="Roboto"/>
              </a:rPr>
              <a:t>weather.</a:t>
            </a:r>
            <a:endParaRPr sz="1600">
              <a:latin typeface="Roboto"/>
              <a:cs typeface="Roboto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396874" y="7818469"/>
            <a:ext cx="2197100" cy="4064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500" b="1">
                <a:solidFill>
                  <a:srgbClr val="FFFFFF"/>
                </a:solidFill>
                <a:latin typeface="Roboto"/>
                <a:cs typeface="Roboto"/>
              </a:rPr>
              <a:t>4.</a:t>
            </a:r>
            <a:r>
              <a:rPr dirty="0" sz="2500" spc="-50" b="1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dirty="0" sz="2500" b="1">
                <a:solidFill>
                  <a:srgbClr val="FFFFFF"/>
                </a:solidFill>
                <a:latin typeface="Roboto"/>
                <a:cs typeface="Roboto"/>
              </a:rPr>
              <a:t>Flattering</a:t>
            </a:r>
            <a:r>
              <a:rPr dirty="0" sz="2500" spc="-45" b="1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dirty="0" sz="2500" spc="-25" b="1">
                <a:solidFill>
                  <a:srgbClr val="FFFFFF"/>
                </a:solidFill>
                <a:latin typeface="Roboto"/>
                <a:cs typeface="Roboto"/>
              </a:rPr>
              <a:t>Fit</a:t>
            </a:r>
            <a:endParaRPr sz="2500">
              <a:latin typeface="Roboto"/>
              <a:cs typeface="Roboto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396874" y="8500421"/>
            <a:ext cx="6494780" cy="11303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215900">
              <a:lnSpc>
                <a:spcPct val="113300"/>
              </a:lnSpc>
              <a:spcBef>
                <a:spcPts val="100"/>
              </a:spcBef>
            </a:pPr>
            <a:r>
              <a:rPr dirty="0" sz="1600" b="1">
                <a:solidFill>
                  <a:srgbClr val="FFFFFF"/>
                </a:solidFill>
                <a:latin typeface="Roboto"/>
                <a:cs typeface="Roboto"/>
              </a:rPr>
              <a:t>Body</a:t>
            </a:r>
            <a:r>
              <a:rPr dirty="0" sz="1600" spc="-55" b="1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dirty="0" sz="1600" b="1">
                <a:solidFill>
                  <a:srgbClr val="FFFFFF"/>
                </a:solidFill>
                <a:latin typeface="Roboto"/>
                <a:cs typeface="Roboto"/>
              </a:rPr>
              <a:t>Shape:</a:t>
            </a:r>
            <a:r>
              <a:rPr dirty="0" sz="1600" spc="-50" b="1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Roboto"/>
                <a:cs typeface="Roboto"/>
              </a:rPr>
              <a:t>Toppers</a:t>
            </a:r>
            <a:r>
              <a:rPr dirty="0" sz="1600" spc="-55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dirty="0" sz="1600">
                <a:solidFill>
                  <a:srgbClr val="FFFFFF"/>
                </a:solidFill>
                <a:latin typeface="Roboto"/>
                <a:cs typeface="Roboto"/>
              </a:rPr>
              <a:t>often</a:t>
            </a:r>
            <a:r>
              <a:rPr dirty="0" sz="1600" spc="-5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dirty="0" sz="1600">
                <a:solidFill>
                  <a:srgbClr val="FFFFFF"/>
                </a:solidFill>
                <a:latin typeface="Roboto"/>
                <a:cs typeface="Roboto"/>
              </a:rPr>
              <a:t>have</a:t>
            </a:r>
            <a:r>
              <a:rPr dirty="0" sz="1600" spc="-55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dirty="0" sz="1600">
                <a:solidFill>
                  <a:srgbClr val="FFFFFF"/>
                </a:solidFill>
                <a:latin typeface="Roboto"/>
                <a:cs typeface="Roboto"/>
              </a:rPr>
              <a:t>a</a:t>
            </a:r>
            <a:r>
              <a:rPr dirty="0" sz="1600" spc="-5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Roboto"/>
                <a:cs typeface="Roboto"/>
              </a:rPr>
              <a:t>forgiving</a:t>
            </a:r>
            <a:r>
              <a:rPr dirty="0" sz="1600" spc="-55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Roboto"/>
                <a:cs typeface="Roboto"/>
              </a:rPr>
              <a:t>silhouette</a:t>
            </a:r>
            <a:r>
              <a:rPr dirty="0" sz="1600" spc="-5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dirty="0" sz="1600">
                <a:solidFill>
                  <a:srgbClr val="FFFFFF"/>
                </a:solidFill>
                <a:latin typeface="Roboto"/>
                <a:cs typeface="Roboto"/>
              </a:rPr>
              <a:t>that</a:t>
            </a:r>
            <a:r>
              <a:rPr dirty="0" sz="1600" spc="-55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dirty="0" sz="1600">
                <a:solidFill>
                  <a:srgbClr val="FFFFFF"/>
                </a:solidFill>
                <a:latin typeface="Roboto"/>
                <a:cs typeface="Roboto"/>
              </a:rPr>
              <a:t>can</a:t>
            </a:r>
            <a:r>
              <a:rPr dirty="0" sz="1600" spc="-5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Roboto"/>
                <a:cs typeface="Roboto"/>
              </a:rPr>
              <a:t>flatter various</a:t>
            </a:r>
            <a:r>
              <a:rPr dirty="0" sz="1600" spc="-7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Roboto"/>
                <a:cs typeface="Roboto"/>
              </a:rPr>
              <a:t>body</a:t>
            </a:r>
            <a:r>
              <a:rPr dirty="0" sz="1600" spc="-7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Roboto"/>
                <a:cs typeface="Roboto"/>
              </a:rPr>
              <a:t>types,</a:t>
            </a:r>
            <a:r>
              <a:rPr dirty="0" sz="1600" spc="-65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dirty="0" sz="1600" spc="-20">
                <a:solidFill>
                  <a:srgbClr val="FFFFFF"/>
                </a:solidFill>
                <a:latin typeface="Roboto"/>
                <a:cs typeface="Roboto"/>
              </a:rPr>
              <a:t>providing</a:t>
            </a:r>
            <a:r>
              <a:rPr dirty="0" sz="1600" spc="-7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dirty="0" sz="1600">
                <a:solidFill>
                  <a:srgbClr val="FFFFFF"/>
                </a:solidFill>
                <a:latin typeface="Roboto"/>
                <a:cs typeface="Roboto"/>
              </a:rPr>
              <a:t>coverage</a:t>
            </a:r>
            <a:r>
              <a:rPr dirty="0" sz="1600" spc="-65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dirty="0" sz="1600">
                <a:solidFill>
                  <a:srgbClr val="FFFFFF"/>
                </a:solidFill>
                <a:latin typeface="Roboto"/>
                <a:cs typeface="Roboto"/>
              </a:rPr>
              <a:t>in</a:t>
            </a:r>
            <a:r>
              <a:rPr dirty="0" sz="1600" spc="-7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dirty="0" sz="1600">
                <a:solidFill>
                  <a:srgbClr val="FFFFFF"/>
                </a:solidFill>
                <a:latin typeface="Roboto"/>
                <a:cs typeface="Roboto"/>
              </a:rPr>
              <a:t>desired</a:t>
            </a:r>
            <a:r>
              <a:rPr dirty="0" sz="1600" spc="-65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Roboto"/>
                <a:cs typeface="Roboto"/>
              </a:rPr>
              <a:t>areas.</a:t>
            </a:r>
            <a:endParaRPr sz="1600">
              <a:latin typeface="Roboto"/>
              <a:cs typeface="Roboto"/>
            </a:endParaRPr>
          </a:p>
          <a:p>
            <a:pPr marL="12700" marR="5080">
              <a:lnSpc>
                <a:spcPct val="113300"/>
              </a:lnSpc>
            </a:pPr>
            <a:r>
              <a:rPr dirty="0" sz="1600" b="1">
                <a:solidFill>
                  <a:srgbClr val="FFFFFF"/>
                </a:solidFill>
                <a:latin typeface="Roboto"/>
                <a:cs typeface="Roboto"/>
              </a:rPr>
              <a:t>Length</a:t>
            </a:r>
            <a:r>
              <a:rPr dirty="0" sz="1600" spc="-55" b="1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dirty="0" sz="1600" b="1">
                <a:solidFill>
                  <a:srgbClr val="FFFFFF"/>
                </a:solidFill>
                <a:latin typeface="Roboto"/>
                <a:cs typeface="Roboto"/>
              </a:rPr>
              <a:t>Options:</a:t>
            </a:r>
            <a:r>
              <a:rPr dirty="0" sz="1600" spc="-45" b="1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dirty="0" sz="1600">
                <a:solidFill>
                  <a:srgbClr val="FFFFFF"/>
                </a:solidFill>
                <a:latin typeface="Roboto"/>
                <a:cs typeface="Roboto"/>
              </a:rPr>
              <a:t>Available</a:t>
            </a:r>
            <a:r>
              <a:rPr dirty="0" sz="1600" spc="-55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dirty="0" sz="1600">
                <a:solidFill>
                  <a:srgbClr val="FFFFFF"/>
                </a:solidFill>
                <a:latin typeface="Roboto"/>
                <a:cs typeface="Roboto"/>
              </a:rPr>
              <a:t>in</a:t>
            </a:r>
            <a:r>
              <a:rPr dirty="0" sz="1600" spc="-5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dirty="0" sz="1600">
                <a:solidFill>
                  <a:srgbClr val="FFFFFF"/>
                </a:solidFill>
                <a:latin typeface="Roboto"/>
                <a:cs typeface="Roboto"/>
              </a:rPr>
              <a:t>different</a:t>
            </a:r>
            <a:r>
              <a:rPr dirty="0" sz="1600" spc="-55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Roboto"/>
                <a:cs typeface="Roboto"/>
              </a:rPr>
              <a:t>lengths,</a:t>
            </a:r>
            <a:r>
              <a:rPr dirty="0" sz="1600" spc="-5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dirty="0" sz="1600">
                <a:solidFill>
                  <a:srgbClr val="FFFFFF"/>
                </a:solidFill>
                <a:latin typeface="Roboto"/>
                <a:cs typeface="Roboto"/>
              </a:rPr>
              <a:t>from</a:t>
            </a:r>
            <a:r>
              <a:rPr dirty="0" sz="1600" spc="-5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dirty="0" sz="1600" spc="-70">
                <a:solidFill>
                  <a:srgbClr val="FFFFFF"/>
                </a:solidFill>
                <a:latin typeface="Roboto"/>
                <a:cs typeface="Roboto"/>
              </a:rPr>
              <a:t>waist-</a:t>
            </a:r>
            <a:r>
              <a:rPr dirty="0" sz="1600" spc="-10">
                <a:solidFill>
                  <a:srgbClr val="FFFFFF"/>
                </a:solidFill>
                <a:latin typeface="Roboto"/>
                <a:cs typeface="Roboto"/>
              </a:rPr>
              <a:t>length</a:t>
            </a:r>
            <a:r>
              <a:rPr dirty="0" sz="1600" spc="-55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dirty="0" sz="1600">
                <a:solidFill>
                  <a:srgbClr val="FFFFFF"/>
                </a:solidFill>
                <a:latin typeface="Roboto"/>
                <a:cs typeface="Roboto"/>
              </a:rPr>
              <a:t>to</a:t>
            </a:r>
            <a:r>
              <a:rPr dirty="0" sz="1600" spc="-5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Roboto"/>
                <a:cs typeface="Roboto"/>
              </a:rPr>
              <a:t>full- length,</a:t>
            </a:r>
            <a:r>
              <a:rPr dirty="0" sz="1600" spc="-3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Roboto"/>
                <a:cs typeface="Roboto"/>
              </a:rPr>
              <a:t>allowing</a:t>
            </a:r>
            <a:r>
              <a:rPr dirty="0" sz="1600" spc="-3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dirty="0" sz="1600">
                <a:solidFill>
                  <a:srgbClr val="FFFFFF"/>
                </a:solidFill>
                <a:latin typeface="Roboto"/>
                <a:cs typeface="Roboto"/>
              </a:rPr>
              <a:t>for</a:t>
            </a:r>
            <a:r>
              <a:rPr dirty="0" sz="1600" spc="-3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dirty="0" sz="1600">
                <a:solidFill>
                  <a:srgbClr val="FFFFFF"/>
                </a:solidFill>
                <a:latin typeface="Roboto"/>
                <a:cs typeface="Roboto"/>
              </a:rPr>
              <a:t>a</a:t>
            </a:r>
            <a:r>
              <a:rPr dirty="0" sz="1600" spc="-3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Roboto"/>
                <a:cs typeface="Roboto"/>
              </a:rPr>
              <a:t>flattering</a:t>
            </a:r>
            <a:r>
              <a:rPr dirty="0" sz="1600" spc="-3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dirty="0" sz="1600">
                <a:solidFill>
                  <a:srgbClr val="FFFFFF"/>
                </a:solidFill>
                <a:latin typeface="Roboto"/>
                <a:cs typeface="Roboto"/>
              </a:rPr>
              <a:t>fit</a:t>
            </a:r>
            <a:r>
              <a:rPr dirty="0" sz="1600" spc="-3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dirty="0" sz="1600" spc="-20">
                <a:solidFill>
                  <a:srgbClr val="FFFFFF"/>
                </a:solidFill>
                <a:latin typeface="Roboto"/>
                <a:cs typeface="Roboto"/>
              </a:rPr>
              <a:t>depending</a:t>
            </a:r>
            <a:r>
              <a:rPr dirty="0" sz="1600" spc="-3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dirty="0" sz="1600">
                <a:solidFill>
                  <a:srgbClr val="FFFFFF"/>
                </a:solidFill>
                <a:latin typeface="Roboto"/>
                <a:cs typeface="Roboto"/>
              </a:rPr>
              <a:t>on</a:t>
            </a:r>
            <a:r>
              <a:rPr dirty="0" sz="1600" spc="-3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dirty="0" sz="1600">
                <a:solidFill>
                  <a:srgbClr val="FFFFFF"/>
                </a:solidFill>
                <a:latin typeface="Roboto"/>
                <a:cs typeface="Roboto"/>
              </a:rPr>
              <a:t>the</a:t>
            </a:r>
            <a:r>
              <a:rPr dirty="0" sz="1600" spc="-25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dirty="0" sz="1600" spc="-20">
                <a:solidFill>
                  <a:srgbClr val="FFFFFF"/>
                </a:solidFill>
                <a:latin typeface="Roboto"/>
                <a:cs typeface="Roboto"/>
              </a:rPr>
              <a:t>wearer’s</a:t>
            </a:r>
            <a:r>
              <a:rPr dirty="0" sz="1600" spc="-3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Roboto"/>
                <a:cs typeface="Roboto"/>
              </a:rPr>
              <a:t>preference.</a:t>
            </a:r>
            <a:endParaRPr sz="1600">
              <a:latin typeface="Roboto"/>
              <a:cs typeface="Roboto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396874" y="9913968"/>
            <a:ext cx="1997710" cy="4064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500" b="1">
                <a:solidFill>
                  <a:srgbClr val="FFFFFF"/>
                </a:solidFill>
                <a:latin typeface="Roboto"/>
                <a:cs typeface="Roboto"/>
              </a:rPr>
              <a:t>5.</a:t>
            </a:r>
            <a:r>
              <a:rPr dirty="0" sz="2500" spc="-25" b="1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dirty="0" sz="2500" spc="-10" b="1">
                <a:solidFill>
                  <a:srgbClr val="FFFFFF"/>
                </a:solidFill>
                <a:latin typeface="Roboto"/>
                <a:cs typeface="Roboto"/>
              </a:rPr>
              <a:t>Practicality</a:t>
            </a:r>
            <a:endParaRPr sz="2500">
              <a:latin typeface="Roboto"/>
              <a:cs typeface="Roboto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396874" y="10595920"/>
            <a:ext cx="6678930" cy="11303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480695">
              <a:lnSpc>
                <a:spcPct val="113300"/>
              </a:lnSpc>
              <a:spcBef>
                <a:spcPts val="100"/>
              </a:spcBef>
            </a:pPr>
            <a:r>
              <a:rPr dirty="0" sz="1600" b="1">
                <a:solidFill>
                  <a:srgbClr val="FFFFFF"/>
                </a:solidFill>
                <a:latin typeface="Roboto"/>
                <a:cs typeface="Roboto"/>
              </a:rPr>
              <a:t>Easy</a:t>
            </a:r>
            <a:r>
              <a:rPr dirty="0" sz="1600" spc="-45" b="1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dirty="0" sz="1600" b="1">
                <a:solidFill>
                  <a:srgbClr val="FFFFFF"/>
                </a:solidFill>
                <a:latin typeface="Roboto"/>
                <a:cs typeface="Roboto"/>
              </a:rPr>
              <a:t>Maintenance:</a:t>
            </a:r>
            <a:r>
              <a:rPr dirty="0" sz="1600" spc="-40" b="1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dirty="0" sz="1600">
                <a:solidFill>
                  <a:srgbClr val="FFFFFF"/>
                </a:solidFill>
                <a:latin typeface="Roboto"/>
                <a:cs typeface="Roboto"/>
              </a:rPr>
              <a:t>Most</a:t>
            </a:r>
            <a:r>
              <a:rPr dirty="0" sz="1600" spc="-4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Roboto"/>
                <a:cs typeface="Roboto"/>
              </a:rPr>
              <a:t>toppers</a:t>
            </a:r>
            <a:r>
              <a:rPr dirty="0" sz="1600" spc="-4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dirty="0" sz="1600">
                <a:solidFill>
                  <a:srgbClr val="FFFFFF"/>
                </a:solidFill>
                <a:latin typeface="Roboto"/>
                <a:cs typeface="Roboto"/>
              </a:rPr>
              <a:t>are</a:t>
            </a:r>
            <a:r>
              <a:rPr dirty="0" sz="1600" spc="-4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dirty="0" sz="1600">
                <a:solidFill>
                  <a:srgbClr val="FFFFFF"/>
                </a:solidFill>
                <a:latin typeface="Roboto"/>
                <a:cs typeface="Roboto"/>
              </a:rPr>
              <a:t>easy</a:t>
            </a:r>
            <a:r>
              <a:rPr dirty="0" sz="1600" spc="-4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dirty="0" sz="1600">
                <a:solidFill>
                  <a:srgbClr val="FFFFFF"/>
                </a:solidFill>
                <a:latin typeface="Roboto"/>
                <a:cs typeface="Roboto"/>
              </a:rPr>
              <a:t>to</a:t>
            </a:r>
            <a:r>
              <a:rPr dirty="0" sz="1600" spc="-4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dirty="0" sz="1600">
                <a:solidFill>
                  <a:srgbClr val="FFFFFF"/>
                </a:solidFill>
                <a:latin typeface="Roboto"/>
                <a:cs typeface="Roboto"/>
              </a:rPr>
              <a:t>care</a:t>
            </a:r>
            <a:r>
              <a:rPr dirty="0" sz="1600" spc="-4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dirty="0" sz="1600">
                <a:solidFill>
                  <a:srgbClr val="FFFFFF"/>
                </a:solidFill>
                <a:latin typeface="Roboto"/>
                <a:cs typeface="Roboto"/>
              </a:rPr>
              <a:t>for,</a:t>
            </a:r>
            <a:r>
              <a:rPr dirty="0" sz="1600" spc="-4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dirty="0" sz="1600">
                <a:solidFill>
                  <a:srgbClr val="FFFFFF"/>
                </a:solidFill>
                <a:latin typeface="Roboto"/>
                <a:cs typeface="Roboto"/>
              </a:rPr>
              <a:t>often</a:t>
            </a:r>
            <a:r>
              <a:rPr dirty="0" sz="1600" spc="-4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Roboto"/>
                <a:cs typeface="Roboto"/>
              </a:rPr>
              <a:t>requiring </a:t>
            </a:r>
            <a:r>
              <a:rPr dirty="0" sz="1600">
                <a:solidFill>
                  <a:srgbClr val="FFFFFF"/>
                </a:solidFill>
                <a:latin typeface="Roboto"/>
                <a:cs typeface="Roboto"/>
              </a:rPr>
              <a:t>simple</a:t>
            </a:r>
            <a:r>
              <a:rPr dirty="0" sz="1600" spc="-55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dirty="0" sz="1600" spc="-20">
                <a:solidFill>
                  <a:srgbClr val="FFFFFF"/>
                </a:solidFill>
                <a:latin typeface="Roboto"/>
                <a:cs typeface="Roboto"/>
              </a:rPr>
              <a:t>washing</a:t>
            </a:r>
            <a:r>
              <a:rPr dirty="0" sz="1600" spc="-55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dirty="0" sz="1600">
                <a:solidFill>
                  <a:srgbClr val="FFFFFF"/>
                </a:solidFill>
                <a:latin typeface="Roboto"/>
                <a:cs typeface="Roboto"/>
              </a:rPr>
              <a:t>and</a:t>
            </a:r>
            <a:r>
              <a:rPr dirty="0" sz="1600" spc="-55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Roboto"/>
                <a:cs typeface="Roboto"/>
              </a:rPr>
              <a:t>minimal</a:t>
            </a:r>
            <a:r>
              <a:rPr dirty="0" sz="1600" spc="-55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Roboto"/>
                <a:cs typeface="Roboto"/>
              </a:rPr>
              <a:t>ironing.</a:t>
            </a:r>
            <a:endParaRPr sz="1600">
              <a:latin typeface="Roboto"/>
              <a:cs typeface="Roboto"/>
            </a:endParaRPr>
          </a:p>
          <a:p>
            <a:pPr marL="12700" marR="5080">
              <a:lnSpc>
                <a:spcPct val="113300"/>
              </a:lnSpc>
            </a:pPr>
            <a:r>
              <a:rPr dirty="0" sz="1600" spc="-10" b="1">
                <a:solidFill>
                  <a:srgbClr val="FFFFFF"/>
                </a:solidFill>
                <a:latin typeface="Roboto"/>
                <a:cs typeface="Roboto"/>
              </a:rPr>
              <a:t>Travel-</a:t>
            </a:r>
            <a:r>
              <a:rPr dirty="0" sz="1600" b="1">
                <a:solidFill>
                  <a:srgbClr val="FFFFFF"/>
                </a:solidFill>
                <a:latin typeface="Roboto"/>
                <a:cs typeface="Roboto"/>
              </a:rPr>
              <a:t>Friendly:</a:t>
            </a:r>
            <a:r>
              <a:rPr dirty="0" sz="1600" spc="-45" b="1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dirty="0" sz="1600" spc="-20">
                <a:solidFill>
                  <a:srgbClr val="FFFFFF"/>
                </a:solidFill>
                <a:latin typeface="Roboto"/>
                <a:cs typeface="Roboto"/>
              </a:rPr>
              <a:t>Lightweight</a:t>
            </a:r>
            <a:r>
              <a:rPr dirty="0" sz="1600" spc="-4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dirty="0" sz="1600">
                <a:solidFill>
                  <a:srgbClr val="FFFFFF"/>
                </a:solidFill>
                <a:latin typeface="Roboto"/>
                <a:cs typeface="Roboto"/>
              </a:rPr>
              <a:t>and</a:t>
            </a:r>
            <a:r>
              <a:rPr dirty="0" sz="1600" spc="-4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dirty="0" sz="1600">
                <a:solidFill>
                  <a:srgbClr val="FFFFFF"/>
                </a:solidFill>
                <a:latin typeface="Roboto"/>
                <a:cs typeface="Roboto"/>
              </a:rPr>
              <a:t>easy</a:t>
            </a:r>
            <a:r>
              <a:rPr dirty="0" sz="1600" spc="-4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dirty="0" sz="1600">
                <a:solidFill>
                  <a:srgbClr val="FFFFFF"/>
                </a:solidFill>
                <a:latin typeface="Roboto"/>
                <a:cs typeface="Roboto"/>
              </a:rPr>
              <a:t>to</a:t>
            </a:r>
            <a:r>
              <a:rPr dirty="0" sz="1600" spc="-4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dirty="0" sz="1600">
                <a:solidFill>
                  <a:srgbClr val="FFFFFF"/>
                </a:solidFill>
                <a:latin typeface="Roboto"/>
                <a:cs typeface="Roboto"/>
              </a:rPr>
              <a:t>pack,</a:t>
            </a:r>
            <a:r>
              <a:rPr dirty="0" sz="1600" spc="-45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Roboto"/>
                <a:cs typeface="Roboto"/>
              </a:rPr>
              <a:t>toppers</a:t>
            </a:r>
            <a:r>
              <a:rPr dirty="0" sz="1600" spc="-4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dirty="0" sz="1600">
                <a:solidFill>
                  <a:srgbClr val="FFFFFF"/>
                </a:solidFill>
                <a:latin typeface="Roboto"/>
                <a:cs typeface="Roboto"/>
              </a:rPr>
              <a:t>are</a:t>
            </a:r>
            <a:r>
              <a:rPr dirty="0" sz="1600" spc="-4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dirty="0" sz="1600">
                <a:solidFill>
                  <a:srgbClr val="FFFFFF"/>
                </a:solidFill>
                <a:latin typeface="Roboto"/>
                <a:cs typeface="Roboto"/>
              </a:rPr>
              <a:t>great</a:t>
            </a:r>
            <a:r>
              <a:rPr dirty="0" sz="1600" spc="-4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dirty="0" sz="1600">
                <a:solidFill>
                  <a:srgbClr val="FFFFFF"/>
                </a:solidFill>
                <a:latin typeface="Roboto"/>
                <a:cs typeface="Roboto"/>
              </a:rPr>
              <a:t>for</a:t>
            </a:r>
            <a:r>
              <a:rPr dirty="0" sz="1600" spc="-4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Roboto"/>
                <a:cs typeface="Roboto"/>
              </a:rPr>
              <a:t>travel, </a:t>
            </a:r>
            <a:r>
              <a:rPr dirty="0" sz="1600" spc="-20">
                <a:solidFill>
                  <a:srgbClr val="FFFFFF"/>
                </a:solidFill>
                <a:latin typeface="Roboto"/>
                <a:cs typeface="Roboto"/>
              </a:rPr>
              <a:t>providing</a:t>
            </a:r>
            <a:r>
              <a:rPr dirty="0" sz="1600" spc="-6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dirty="0" sz="1600">
                <a:solidFill>
                  <a:srgbClr val="FFFFFF"/>
                </a:solidFill>
                <a:latin typeface="Roboto"/>
                <a:cs typeface="Roboto"/>
              </a:rPr>
              <a:t>an</a:t>
            </a:r>
            <a:r>
              <a:rPr dirty="0" sz="1600" spc="-6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dirty="0" sz="1600">
                <a:solidFill>
                  <a:srgbClr val="FFFFFF"/>
                </a:solidFill>
                <a:latin typeface="Roboto"/>
                <a:cs typeface="Roboto"/>
              </a:rPr>
              <a:t>extra</a:t>
            </a:r>
            <a:r>
              <a:rPr dirty="0" sz="1600" spc="-6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Roboto"/>
                <a:cs typeface="Roboto"/>
              </a:rPr>
              <a:t>layer</a:t>
            </a:r>
            <a:r>
              <a:rPr dirty="0" sz="1600" spc="-55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Roboto"/>
                <a:cs typeface="Roboto"/>
              </a:rPr>
              <a:t>without</a:t>
            </a:r>
            <a:r>
              <a:rPr dirty="0" sz="1600" spc="-6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Roboto"/>
                <a:cs typeface="Roboto"/>
              </a:rPr>
              <a:t>adding</a:t>
            </a:r>
            <a:r>
              <a:rPr dirty="0" sz="1600" spc="-6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Roboto"/>
                <a:cs typeface="Roboto"/>
              </a:rPr>
              <a:t>bulk.</a:t>
            </a:r>
            <a:endParaRPr sz="1600">
              <a:latin typeface="Roboto"/>
              <a:cs typeface="Roboto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396874" y="12009468"/>
            <a:ext cx="3226435" cy="4064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500" b="1">
                <a:solidFill>
                  <a:srgbClr val="FFFFFF"/>
                </a:solidFill>
                <a:latin typeface="Roboto"/>
                <a:cs typeface="Roboto"/>
              </a:rPr>
              <a:t>6.</a:t>
            </a:r>
            <a:r>
              <a:rPr dirty="0" sz="2500" spc="-45" b="1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dirty="0" sz="2500" b="1">
                <a:solidFill>
                  <a:srgbClr val="FFFFFF"/>
                </a:solidFill>
                <a:latin typeface="Roboto"/>
                <a:cs typeface="Roboto"/>
              </a:rPr>
              <a:t>Seasonal</a:t>
            </a:r>
            <a:r>
              <a:rPr dirty="0" sz="2500" spc="-40" b="1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dirty="0" sz="2500" spc="-10" b="1">
                <a:solidFill>
                  <a:srgbClr val="FFFFFF"/>
                </a:solidFill>
                <a:latin typeface="Roboto"/>
                <a:cs typeface="Roboto"/>
              </a:rPr>
              <a:t>Transition</a:t>
            </a:r>
            <a:endParaRPr sz="2500">
              <a:latin typeface="Roboto"/>
              <a:cs typeface="Roboto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396874" y="12691420"/>
            <a:ext cx="6605905" cy="11303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3300"/>
              </a:lnSpc>
              <a:spcBef>
                <a:spcPts val="100"/>
              </a:spcBef>
            </a:pPr>
            <a:r>
              <a:rPr dirty="0" sz="1600" b="1">
                <a:solidFill>
                  <a:srgbClr val="FFFFFF"/>
                </a:solidFill>
                <a:latin typeface="Roboto"/>
                <a:cs typeface="Roboto"/>
              </a:rPr>
              <a:t>Perfect</a:t>
            </a:r>
            <a:r>
              <a:rPr dirty="0" sz="1600" spc="-35" b="1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dirty="0" sz="1600" b="1">
                <a:solidFill>
                  <a:srgbClr val="FFFFFF"/>
                </a:solidFill>
                <a:latin typeface="Roboto"/>
                <a:cs typeface="Roboto"/>
              </a:rPr>
              <a:t>for</a:t>
            </a:r>
            <a:r>
              <a:rPr dirty="0" sz="1600" spc="-30" b="1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dirty="0" sz="1600" b="1">
                <a:solidFill>
                  <a:srgbClr val="FFFFFF"/>
                </a:solidFill>
                <a:latin typeface="Roboto"/>
                <a:cs typeface="Roboto"/>
              </a:rPr>
              <a:t>Layering:</a:t>
            </a:r>
            <a:r>
              <a:rPr dirty="0" sz="1600" spc="-25" b="1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dirty="0" sz="1600" spc="-20">
                <a:solidFill>
                  <a:srgbClr val="FFFFFF"/>
                </a:solidFill>
                <a:latin typeface="Roboto"/>
                <a:cs typeface="Roboto"/>
              </a:rPr>
              <a:t>During</a:t>
            </a:r>
            <a:r>
              <a:rPr dirty="0" sz="1600" spc="-3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dirty="0" sz="1600" spc="-20">
                <a:solidFill>
                  <a:srgbClr val="FFFFFF"/>
                </a:solidFill>
                <a:latin typeface="Roboto"/>
                <a:cs typeface="Roboto"/>
              </a:rPr>
              <a:t>transitional</a:t>
            </a:r>
            <a:r>
              <a:rPr dirty="0" sz="1600" spc="-35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Roboto"/>
                <a:cs typeface="Roboto"/>
              </a:rPr>
              <a:t>weather,</a:t>
            </a:r>
            <a:r>
              <a:rPr dirty="0" sz="1600" spc="-3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Roboto"/>
                <a:cs typeface="Roboto"/>
              </a:rPr>
              <a:t>toppers</a:t>
            </a:r>
            <a:r>
              <a:rPr dirty="0" sz="1600" spc="-3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Roboto"/>
                <a:cs typeface="Roboto"/>
              </a:rPr>
              <a:t>provide</a:t>
            </a:r>
            <a:r>
              <a:rPr dirty="0" sz="1600" spc="-3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Roboto"/>
                <a:cs typeface="Roboto"/>
              </a:rPr>
              <a:t>just</a:t>
            </a:r>
            <a:r>
              <a:rPr dirty="0" sz="1600" spc="-3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dirty="0" sz="1600" spc="-25">
                <a:solidFill>
                  <a:srgbClr val="FFFFFF"/>
                </a:solidFill>
                <a:latin typeface="Roboto"/>
                <a:cs typeface="Roboto"/>
              </a:rPr>
              <a:t>the </a:t>
            </a:r>
            <a:r>
              <a:rPr dirty="0" sz="1600" spc="-10">
                <a:solidFill>
                  <a:srgbClr val="FFFFFF"/>
                </a:solidFill>
                <a:latin typeface="Roboto"/>
                <a:cs typeface="Roboto"/>
              </a:rPr>
              <a:t>right</a:t>
            </a:r>
            <a:r>
              <a:rPr dirty="0" sz="1600" spc="-55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Roboto"/>
                <a:cs typeface="Roboto"/>
              </a:rPr>
              <a:t>amount</a:t>
            </a:r>
            <a:r>
              <a:rPr dirty="0" sz="1600" spc="-5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dirty="0" sz="1600">
                <a:solidFill>
                  <a:srgbClr val="FFFFFF"/>
                </a:solidFill>
                <a:latin typeface="Roboto"/>
                <a:cs typeface="Roboto"/>
              </a:rPr>
              <a:t>of</a:t>
            </a:r>
            <a:r>
              <a:rPr dirty="0" sz="1600" spc="-55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Roboto"/>
                <a:cs typeface="Roboto"/>
              </a:rPr>
              <a:t>warmth</a:t>
            </a:r>
            <a:r>
              <a:rPr dirty="0" sz="1600" spc="-5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Roboto"/>
                <a:cs typeface="Roboto"/>
              </a:rPr>
              <a:t>without</a:t>
            </a:r>
            <a:r>
              <a:rPr dirty="0" sz="1600" spc="-55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Roboto"/>
                <a:cs typeface="Roboto"/>
              </a:rPr>
              <a:t>overheating.</a:t>
            </a:r>
            <a:endParaRPr sz="1600">
              <a:latin typeface="Roboto"/>
              <a:cs typeface="Roboto"/>
            </a:endParaRPr>
          </a:p>
          <a:p>
            <a:pPr marL="12700" marR="355600">
              <a:lnSpc>
                <a:spcPct val="113300"/>
              </a:lnSpc>
            </a:pPr>
            <a:r>
              <a:rPr dirty="0" sz="1600" b="1">
                <a:solidFill>
                  <a:srgbClr val="FFFFFF"/>
                </a:solidFill>
                <a:latin typeface="Roboto"/>
                <a:cs typeface="Roboto"/>
              </a:rPr>
              <a:t>Wardrobe</a:t>
            </a:r>
            <a:r>
              <a:rPr dirty="0" sz="1600" spc="-55" b="1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dirty="0" sz="1600" b="1">
                <a:solidFill>
                  <a:srgbClr val="FFFFFF"/>
                </a:solidFill>
                <a:latin typeface="Roboto"/>
                <a:cs typeface="Roboto"/>
              </a:rPr>
              <a:t>Extension:</a:t>
            </a:r>
            <a:r>
              <a:rPr dirty="0" sz="1600" spc="-50" b="1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dirty="0" sz="1600">
                <a:solidFill>
                  <a:srgbClr val="FFFFFF"/>
                </a:solidFill>
                <a:latin typeface="Roboto"/>
                <a:cs typeface="Roboto"/>
              </a:rPr>
              <a:t>Adding</a:t>
            </a:r>
            <a:r>
              <a:rPr dirty="0" sz="1600" spc="-5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dirty="0" sz="1600">
                <a:solidFill>
                  <a:srgbClr val="FFFFFF"/>
                </a:solidFill>
                <a:latin typeface="Roboto"/>
                <a:cs typeface="Roboto"/>
              </a:rPr>
              <a:t>a</a:t>
            </a:r>
            <a:r>
              <a:rPr dirty="0" sz="1600" spc="-5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dirty="0" sz="1600">
                <a:solidFill>
                  <a:srgbClr val="FFFFFF"/>
                </a:solidFill>
                <a:latin typeface="Roboto"/>
                <a:cs typeface="Roboto"/>
              </a:rPr>
              <a:t>topper</a:t>
            </a:r>
            <a:r>
              <a:rPr dirty="0" sz="1600" spc="-55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dirty="0" sz="1600">
                <a:solidFill>
                  <a:srgbClr val="FFFFFF"/>
                </a:solidFill>
                <a:latin typeface="Roboto"/>
                <a:cs typeface="Roboto"/>
              </a:rPr>
              <a:t>can</a:t>
            </a:r>
            <a:r>
              <a:rPr dirty="0" sz="1600" spc="-5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dirty="0" sz="1600">
                <a:solidFill>
                  <a:srgbClr val="FFFFFF"/>
                </a:solidFill>
                <a:latin typeface="Roboto"/>
                <a:cs typeface="Roboto"/>
              </a:rPr>
              <a:t>extend</a:t>
            </a:r>
            <a:r>
              <a:rPr dirty="0" sz="1600" spc="-5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dirty="0" sz="1600">
                <a:solidFill>
                  <a:srgbClr val="FFFFFF"/>
                </a:solidFill>
                <a:latin typeface="Roboto"/>
                <a:cs typeface="Roboto"/>
              </a:rPr>
              <a:t>the</a:t>
            </a:r>
            <a:r>
              <a:rPr dirty="0" sz="1600" spc="-5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dirty="0" sz="1600">
                <a:solidFill>
                  <a:srgbClr val="FFFFFF"/>
                </a:solidFill>
                <a:latin typeface="Roboto"/>
                <a:cs typeface="Roboto"/>
              </a:rPr>
              <a:t>use</a:t>
            </a:r>
            <a:r>
              <a:rPr dirty="0" sz="1600" spc="-55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dirty="0" sz="1600">
                <a:solidFill>
                  <a:srgbClr val="FFFFFF"/>
                </a:solidFill>
                <a:latin typeface="Roboto"/>
                <a:cs typeface="Roboto"/>
              </a:rPr>
              <a:t>of</a:t>
            </a:r>
            <a:r>
              <a:rPr dirty="0" sz="1600" spc="-5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Roboto"/>
                <a:cs typeface="Roboto"/>
              </a:rPr>
              <a:t>seasonal </a:t>
            </a:r>
            <a:r>
              <a:rPr dirty="0" sz="1600">
                <a:solidFill>
                  <a:srgbClr val="FFFFFF"/>
                </a:solidFill>
                <a:latin typeface="Roboto"/>
                <a:cs typeface="Roboto"/>
              </a:rPr>
              <a:t>pieces,</a:t>
            </a:r>
            <a:r>
              <a:rPr dirty="0" sz="1600" spc="-45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Roboto"/>
                <a:cs typeface="Roboto"/>
              </a:rPr>
              <a:t>making</a:t>
            </a:r>
            <a:r>
              <a:rPr dirty="0" sz="1600" spc="-45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dirty="0" sz="1600">
                <a:solidFill>
                  <a:srgbClr val="FFFFFF"/>
                </a:solidFill>
                <a:latin typeface="Roboto"/>
                <a:cs typeface="Roboto"/>
              </a:rPr>
              <a:t>them</a:t>
            </a:r>
            <a:r>
              <a:rPr dirty="0" sz="1600" spc="-45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Roboto"/>
                <a:cs typeface="Roboto"/>
              </a:rPr>
              <a:t>suitable</a:t>
            </a:r>
            <a:r>
              <a:rPr dirty="0" sz="1600" spc="-4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dirty="0" sz="1600">
                <a:solidFill>
                  <a:srgbClr val="FFFFFF"/>
                </a:solidFill>
                <a:latin typeface="Roboto"/>
                <a:cs typeface="Roboto"/>
              </a:rPr>
              <a:t>for</a:t>
            </a:r>
            <a:r>
              <a:rPr dirty="0" sz="1600" spc="-45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dirty="0" sz="1600">
                <a:solidFill>
                  <a:srgbClr val="FFFFFF"/>
                </a:solidFill>
                <a:latin typeface="Roboto"/>
                <a:cs typeface="Roboto"/>
              </a:rPr>
              <a:t>different</a:t>
            </a:r>
            <a:r>
              <a:rPr dirty="0" sz="1600" spc="-45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dirty="0" sz="1600">
                <a:solidFill>
                  <a:srgbClr val="FFFFFF"/>
                </a:solidFill>
                <a:latin typeface="Roboto"/>
                <a:cs typeface="Roboto"/>
              </a:rPr>
              <a:t>times</a:t>
            </a:r>
            <a:r>
              <a:rPr dirty="0" sz="1600" spc="-4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dirty="0" sz="1600">
                <a:solidFill>
                  <a:srgbClr val="FFFFFF"/>
                </a:solidFill>
                <a:latin typeface="Roboto"/>
                <a:cs typeface="Roboto"/>
              </a:rPr>
              <a:t>of</a:t>
            </a:r>
            <a:r>
              <a:rPr dirty="0" sz="1600" spc="-45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dirty="0" sz="1600">
                <a:solidFill>
                  <a:srgbClr val="FFFFFF"/>
                </a:solidFill>
                <a:latin typeface="Roboto"/>
                <a:cs typeface="Roboto"/>
              </a:rPr>
              <a:t>the</a:t>
            </a:r>
            <a:r>
              <a:rPr dirty="0" sz="1600" spc="-45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Roboto"/>
                <a:cs typeface="Roboto"/>
              </a:rPr>
              <a:t>year.</a:t>
            </a:r>
            <a:endParaRPr sz="1600">
              <a:latin typeface="Roboto"/>
              <a:cs typeface="Roboto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396874" y="14104968"/>
            <a:ext cx="3104515" cy="4064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500" b="1">
                <a:solidFill>
                  <a:srgbClr val="FFFFFF"/>
                </a:solidFill>
                <a:latin typeface="Roboto"/>
                <a:cs typeface="Roboto"/>
              </a:rPr>
              <a:t>7.</a:t>
            </a:r>
            <a:r>
              <a:rPr dirty="0" sz="2500" spc="35" b="1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dirty="0" sz="2500" b="1">
                <a:solidFill>
                  <a:srgbClr val="FFFFFF"/>
                </a:solidFill>
                <a:latin typeface="Roboto"/>
                <a:cs typeface="Roboto"/>
              </a:rPr>
              <a:t>Affordable</a:t>
            </a:r>
            <a:r>
              <a:rPr dirty="0" sz="2500" spc="40" b="1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dirty="0" sz="2500" spc="-10" b="1">
                <a:solidFill>
                  <a:srgbClr val="FFFFFF"/>
                </a:solidFill>
                <a:latin typeface="Roboto"/>
                <a:cs typeface="Roboto"/>
              </a:rPr>
              <a:t>Fashion</a:t>
            </a:r>
            <a:endParaRPr sz="2500">
              <a:latin typeface="Roboto"/>
              <a:cs typeface="Roboto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396874" y="14786920"/>
            <a:ext cx="6795134" cy="27876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640080">
              <a:lnSpc>
                <a:spcPct val="113300"/>
              </a:lnSpc>
              <a:spcBef>
                <a:spcPts val="100"/>
              </a:spcBef>
            </a:pPr>
            <a:r>
              <a:rPr dirty="0" sz="1600" spc="-30" b="1">
                <a:solidFill>
                  <a:srgbClr val="FFFFFF"/>
                </a:solidFill>
                <a:latin typeface="Roboto"/>
                <a:cs typeface="Roboto"/>
              </a:rPr>
              <a:t>Cost-</a:t>
            </a:r>
            <a:r>
              <a:rPr dirty="0" sz="1600" b="1">
                <a:solidFill>
                  <a:srgbClr val="FFFFFF"/>
                </a:solidFill>
                <a:latin typeface="Roboto"/>
                <a:cs typeface="Roboto"/>
              </a:rPr>
              <a:t>Effective:</a:t>
            </a:r>
            <a:r>
              <a:rPr dirty="0" sz="1600" spc="-30" b="1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Roboto"/>
                <a:cs typeface="Roboto"/>
              </a:rPr>
              <a:t>Toppers</a:t>
            </a:r>
            <a:r>
              <a:rPr dirty="0" sz="1600" spc="-25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dirty="0" sz="1600">
                <a:solidFill>
                  <a:srgbClr val="FFFFFF"/>
                </a:solidFill>
                <a:latin typeface="Roboto"/>
                <a:cs typeface="Roboto"/>
              </a:rPr>
              <a:t>are</a:t>
            </a:r>
            <a:r>
              <a:rPr dirty="0" sz="1600" spc="-25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dirty="0" sz="1600">
                <a:solidFill>
                  <a:srgbClr val="FFFFFF"/>
                </a:solidFill>
                <a:latin typeface="Roboto"/>
                <a:cs typeface="Roboto"/>
              </a:rPr>
              <a:t>often</a:t>
            </a:r>
            <a:r>
              <a:rPr dirty="0" sz="1600" spc="-25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dirty="0" sz="1600" spc="-20">
                <a:solidFill>
                  <a:srgbClr val="FFFFFF"/>
                </a:solidFill>
                <a:latin typeface="Roboto"/>
                <a:cs typeface="Roboto"/>
              </a:rPr>
              <a:t>reasonably</a:t>
            </a:r>
            <a:r>
              <a:rPr dirty="0" sz="1600" spc="-25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dirty="0" sz="1600">
                <a:solidFill>
                  <a:srgbClr val="FFFFFF"/>
                </a:solidFill>
                <a:latin typeface="Roboto"/>
                <a:cs typeface="Roboto"/>
              </a:rPr>
              <a:t>priced,</a:t>
            </a:r>
            <a:r>
              <a:rPr dirty="0" sz="1600" spc="-25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dirty="0" sz="1600">
                <a:solidFill>
                  <a:srgbClr val="FFFFFF"/>
                </a:solidFill>
                <a:latin typeface="Roboto"/>
                <a:cs typeface="Roboto"/>
              </a:rPr>
              <a:t>offering</a:t>
            </a:r>
            <a:r>
              <a:rPr dirty="0" sz="1600" spc="-3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dirty="0" sz="1600">
                <a:solidFill>
                  <a:srgbClr val="FFFFFF"/>
                </a:solidFill>
                <a:latin typeface="Roboto"/>
                <a:cs typeface="Roboto"/>
              </a:rPr>
              <a:t>a</a:t>
            </a:r>
            <a:r>
              <a:rPr dirty="0" sz="1600" spc="-25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Roboto"/>
                <a:cs typeface="Roboto"/>
              </a:rPr>
              <a:t>cost- </a:t>
            </a:r>
            <a:r>
              <a:rPr dirty="0" sz="1600">
                <a:solidFill>
                  <a:srgbClr val="FFFFFF"/>
                </a:solidFill>
                <a:latin typeface="Roboto"/>
                <a:cs typeface="Roboto"/>
              </a:rPr>
              <a:t>effective</a:t>
            </a:r>
            <a:r>
              <a:rPr dirty="0" sz="1600" spc="-4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dirty="0" sz="1600">
                <a:solidFill>
                  <a:srgbClr val="FFFFFF"/>
                </a:solidFill>
                <a:latin typeface="Roboto"/>
                <a:cs typeface="Roboto"/>
              </a:rPr>
              <a:t>way</a:t>
            </a:r>
            <a:r>
              <a:rPr dirty="0" sz="1600" spc="-35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dirty="0" sz="1600">
                <a:solidFill>
                  <a:srgbClr val="FFFFFF"/>
                </a:solidFill>
                <a:latin typeface="Roboto"/>
                <a:cs typeface="Roboto"/>
              </a:rPr>
              <a:t>to</a:t>
            </a:r>
            <a:r>
              <a:rPr dirty="0" sz="1600" spc="-35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Roboto"/>
                <a:cs typeface="Roboto"/>
              </a:rPr>
              <a:t>update</a:t>
            </a:r>
            <a:r>
              <a:rPr dirty="0" sz="1600" spc="-35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dirty="0" sz="1600">
                <a:solidFill>
                  <a:srgbClr val="FFFFFF"/>
                </a:solidFill>
                <a:latin typeface="Roboto"/>
                <a:cs typeface="Roboto"/>
              </a:rPr>
              <a:t>a</a:t>
            </a:r>
            <a:r>
              <a:rPr dirty="0" sz="1600" spc="-4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Roboto"/>
                <a:cs typeface="Roboto"/>
              </a:rPr>
              <a:t>wardrobe.</a:t>
            </a:r>
            <a:endParaRPr sz="1600">
              <a:latin typeface="Roboto"/>
              <a:cs typeface="Roboto"/>
            </a:endParaRPr>
          </a:p>
          <a:p>
            <a:pPr marL="12700" marR="5080">
              <a:lnSpc>
                <a:spcPct val="113300"/>
              </a:lnSpc>
            </a:pPr>
            <a:r>
              <a:rPr dirty="0" sz="1600" b="1">
                <a:solidFill>
                  <a:srgbClr val="FFFFFF"/>
                </a:solidFill>
                <a:latin typeface="Roboto"/>
                <a:cs typeface="Roboto"/>
              </a:rPr>
              <a:t>Multiple</a:t>
            </a:r>
            <a:r>
              <a:rPr dirty="0" sz="1600" spc="-60" b="1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dirty="0" sz="1600" b="1">
                <a:solidFill>
                  <a:srgbClr val="FFFFFF"/>
                </a:solidFill>
                <a:latin typeface="Roboto"/>
                <a:cs typeface="Roboto"/>
              </a:rPr>
              <a:t>Uses:</a:t>
            </a:r>
            <a:r>
              <a:rPr dirty="0" sz="1600" spc="-60" b="1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dirty="0" sz="1600">
                <a:solidFill>
                  <a:srgbClr val="FFFFFF"/>
                </a:solidFill>
                <a:latin typeface="Roboto"/>
                <a:cs typeface="Roboto"/>
              </a:rPr>
              <a:t>Given</a:t>
            </a:r>
            <a:r>
              <a:rPr dirty="0" sz="1600" spc="-6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dirty="0" sz="1600">
                <a:solidFill>
                  <a:srgbClr val="FFFFFF"/>
                </a:solidFill>
                <a:latin typeface="Roboto"/>
                <a:cs typeface="Roboto"/>
              </a:rPr>
              <a:t>their</a:t>
            </a:r>
            <a:r>
              <a:rPr dirty="0" sz="1600" spc="-6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dirty="0" sz="1600" spc="-20">
                <a:solidFill>
                  <a:srgbClr val="FFFFFF"/>
                </a:solidFill>
                <a:latin typeface="Roboto"/>
                <a:cs typeface="Roboto"/>
              </a:rPr>
              <a:t>versatility,</a:t>
            </a:r>
            <a:r>
              <a:rPr dirty="0" sz="1600" spc="-6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dirty="0" sz="1600">
                <a:solidFill>
                  <a:srgbClr val="FFFFFF"/>
                </a:solidFill>
                <a:latin typeface="Roboto"/>
                <a:cs typeface="Roboto"/>
              </a:rPr>
              <a:t>one</a:t>
            </a:r>
            <a:r>
              <a:rPr dirty="0" sz="1600" spc="-6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dirty="0" sz="1600">
                <a:solidFill>
                  <a:srgbClr val="FFFFFF"/>
                </a:solidFill>
                <a:latin typeface="Roboto"/>
                <a:cs typeface="Roboto"/>
              </a:rPr>
              <a:t>topper</a:t>
            </a:r>
            <a:r>
              <a:rPr dirty="0" sz="1600" spc="-6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dirty="0" sz="1600">
                <a:solidFill>
                  <a:srgbClr val="FFFFFF"/>
                </a:solidFill>
                <a:latin typeface="Roboto"/>
                <a:cs typeface="Roboto"/>
              </a:rPr>
              <a:t>can</a:t>
            </a:r>
            <a:r>
              <a:rPr dirty="0" sz="1600" spc="-6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dirty="0" sz="1600">
                <a:solidFill>
                  <a:srgbClr val="FFFFFF"/>
                </a:solidFill>
                <a:latin typeface="Roboto"/>
                <a:cs typeface="Roboto"/>
              </a:rPr>
              <a:t>be</a:t>
            </a:r>
            <a:r>
              <a:rPr dirty="0" sz="1600" spc="-55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dirty="0" sz="1600">
                <a:solidFill>
                  <a:srgbClr val="FFFFFF"/>
                </a:solidFill>
                <a:latin typeface="Roboto"/>
                <a:cs typeface="Roboto"/>
              </a:rPr>
              <a:t>paired</a:t>
            </a:r>
            <a:r>
              <a:rPr dirty="0" sz="1600" spc="-6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dirty="0" sz="1600">
                <a:solidFill>
                  <a:srgbClr val="FFFFFF"/>
                </a:solidFill>
                <a:latin typeface="Roboto"/>
                <a:cs typeface="Roboto"/>
              </a:rPr>
              <a:t>with</a:t>
            </a:r>
            <a:r>
              <a:rPr dirty="0" sz="1600" spc="-6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Roboto"/>
                <a:cs typeface="Roboto"/>
              </a:rPr>
              <a:t>multiple </a:t>
            </a:r>
            <a:r>
              <a:rPr dirty="0" sz="1600">
                <a:solidFill>
                  <a:srgbClr val="FFFFFF"/>
                </a:solidFill>
                <a:latin typeface="Roboto"/>
                <a:cs typeface="Roboto"/>
              </a:rPr>
              <a:t>outfits,</a:t>
            </a:r>
            <a:r>
              <a:rPr dirty="0" sz="1600" spc="-5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dirty="0" sz="1600" spc="-20">
                <a:solidFill>
                  <a:srgbClr val="FFFFFF"/>
                </a:solidFill>
                <a:latin typeface="Roboto"/>
                <a:cs typeface="Roboto"/>
              </a:rPr>
              <a:t>providing</a:t>
            </a:r>
            <a:r>
              <a:rPr dirty="0" sz="1600" spc="-5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dirty="0" sz="1600">
                <a:solidFill>
                  <a:srgbClr val="FFFFFF"/>
                </a:solidFill>
                <a:latin typeface="Roboto"/>
                <a:cs typeface="Roboto"/>
              </a:rPr>
              <a:t>great</a:t>
            </a:r>
            <a:r>
              <a:rPr dirty="0" sz="1600" spc="-5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Roboto"/>
                <a:cs typeface="Roboto"/>
              </a:rPr>
              <a:t>value</a:t>
            </a:r>
            <a:r>
              <a:rPr dirty="0" sz="1600" spc="-5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dirty="0" sz="1600">
                <a:solidFill>
                  <a:srgbClr val="FFFFFF"/>
                </a:solidFill>
                <a:latin typeface="Roboto"/>
                <a:cs typeface="Roboto"/>
              </a:rPr>
              <a:t>for</a:t>
            </a:r>
            <a:r>
              <a:rPr dirty="0" sz="1600" spc="-5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Roboto"/>
                <a:cs typeface="Roboto"/>
              </a:rPr>
              <a:t>money.</a:t>
            </a:r>
            <a:endParaRPr sz="1600">
              <a:latin typeface="Roboto"/>
              <a:cs typeface="Roboto"/>
            </a:endParaRPr>
          </a:p>
          <a:p>
            <a:pPr>
              <a:lnSpc>
                <a:spcPct val="100000"/>
              </a:lnSpc>
              <a:spcBef>
                <a:spcPts val="250"/>
              </a:spcBef>
            </a:pPr>
            <a:endParaRPr sz="1600">
              <a:latin typeface="Roboto"/>
              <a:cs typeface="Roboto"/>
            </a:endParaRPr>
          </a:p>
          <a:p>
            <a:pPr marL="12700" marR="271145">
              <a:lnSpc>
                <a:spcPct val="113300"/>
              </a:lnSpc>
            </a:pPr>
            <a:r>
              <a:rPr dirty="0" sz="1600" spc="-20">
                <a:solidFill>
                  <a:srgbClr val="FFFFFF"/>
                </a:solidFill>
                <a:latin typeface="Roboto"/>
                <a:cs typeface="Roboto"/>
              </a:rPr>
              <a:t>Incorporating</a:t>
            </a:r>
            <a:r>
              <a:rPr dirty="0" sz="1600" spc="-65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dirty="0" sz="1600">
                <a:solidFill>
                  <a:srgbClr val="FFFFFF"/>
                </a:solidFill>
                <a:latin typeface="Roboto"/>
                <a:cs typeface="Roboto"/>
              </a:rPr>
              <a:t>a</a:t>
            </a:r>
            <a:r>
              <a:rPr dirty="0" sz="1600" spc="-6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Roboto"/>
                <a:cs typeface="Roboto"/>
              </a:rPr>
              <a:t>ladies'</a:t>
            </a:r>
            <a:r>
              <a:rPr dirty="0" sz="1600" spc="-6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dirty="0" sz="1600">
                <a:solidFill>
                  <a:srgbClr val="FFFFFF"/>
                </a:solidFill>
                <a:latin typeface="Roboto"/>
                <a:cs typeface="Roboto"/>
              </a:rPr>
              <a:t>topper</a:t>
            </a:r>
            <a:r>
              <a:rPr dirty="0" sz="1600" spc="-6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dirty="0" sz="1600">
                <a:solidFill>
                  <a:srgbClr val="FFFFFF"/>
                </a:solidFill>
                <a:latin typeface="Roboto"/>
                <a:cs typeface="Roboto"/>
              </a:rPr>
              <a:t>into</a:t>
            </a:r>
            <a:r>
              <a:rPr dirty="0" sz="1600" spc="-6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Roboto"/>
                <a:cs typeface="Roboto"/>
              </a:rPr>
              <a:t>your</a:t>
            </a:r>
            <a:r>
              <a:rPr dirty="0" sz="1600" spc="-6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Roboto"/>
                <a:cs typeface="Roboto"/>
              </a:rPr>
              <a:t>wardrobe</a:t>
            </a:r>
            <a:r>
              <a:rPr dirty="0" sz="1600" spc="-6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dirty="0" sz="1600">
                <a:solidFill>
                  <a:srgbClr val="FFFFFF"/>
                </a:solidFill>
                <a:latin typeface="Roboto"/>
                <a:cs typeface="Roboto"/>
              </a:rPr>
              <a:t>not</a:t>
            </a:r>
            <a:r>
              <a:rPr dirty="0" sz="1600" spc="-6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Roboto"/>
                <a:cs typeface="Roboto"/>
              </a:rPr>
              <a:t>only</a:t>
            </a:r>
            <a:r>
              <a:rPr dirty="0" sz="1600" spc="-65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Roboto"/>
                <a:cs typeface="Roboto"/>
              </a:rPr>
              <a:t>enhances</a:t>
            </a:r>
            <a:r>
              <a:rPr dirty="0" sz="1600" spc="-6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dirty="0" sz="1600" spc="-20">
                <a:solidFill>
                  <a:srgbClr val="FFFFFF"/>
                </a:solidFill>
                <a:latin typeface="Roboto"/>
                <a:cs typeface="Roboto"/>
              </a:rPr>
              <a:t>your </a:t>
            </a:r>
            <a:r>
              <a:rPr dirty="0" sz="1600">
                <a:solidFill>
                  <a:srgbClr val="FFFFFF"/>
                </a:solidFill>
                <a:latin typeface="Roboto"/>
                <a:cs typeface="Roboto"/>
              </a:rPr>
              <a:t>style</a:t>
            </a:r>
            <a:r>
              <a:rPr dirty="0" sz="1600" spc="-7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dirty="0" sz="1600">
                <a:solidFill>
                  <a:srgbClr val="FFFFFF"/>
                </a:solidFill>
                <a:latin typeface="Roboto"/>
                <a:cs typeface="Roboto"/>
              </a:rPr>
              <a:t>but</a:t>
            </a:r>
            <a:r>
              <a:rPr dirty="0" sz="1600" spc="-65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dirty="0" sz="1600">
                <a:solidFill>
                  <a:srgbClr val="FFFFFF"/>
                </a:solidFill>
                <a:latin typeface="Roboto"/>
                <a:cs typeface="Roboto"/>
              </a:rPr>
              <a:t>also</a:t>
            </a:r>
            <a:r>
              <a:rPr dirty="0" sz="1600" spc="-65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dirty="0" sz="1600">
                <a:solidFill>
                  <a:srgbClr val="FFFFFF"/>
                </a:solidFill>
                <a:latin typeface="Roboto"/>
                <a:cs typeface="Roboto"/>
              </a:rPr>
              <a:t>adds</a:t>
            </a:r>
            <a:r>
              <a:rPr dirty="0" sz="1600" spc="-7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Roboto"/>
                <a:cs typeface="Roboto"/>
              </a:rPr>
              <a:t>practicality</a:t>
            </a:r>
            <a:r>
              <a:rPr dirty="0" sz="1600" spc="-65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dirty="0" sz="1600">
                <a:solidFill>
                  <a:srgbClr val="FFFFFF"/>
                </a:solidFill>
                <a:latin typeface="Roboto"/>
                <a:cs typeface="Roboto"/>
              </a:rPr>
              <a:t>and</a:t>
            </a:r>
            <a:r>
              <a:rPr dirty="0" sz="1600" spc="-65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dirty="0" sz="1600">
                <a:solidFill>
                  <a:srgbClr val="FFFFFF"/>
                </a:solidFill>
                <a:latin typeface="Roboto"/>
                <a:cs typeface="Roboto"/>
              </a:rPr>
              <a:t>comfort</a:t>
            </a:r>
            <a:r>
              <a:rPr dirty="0" sz="1600" spc="-65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dirty="0" sz="1600">
                <a:solidFill>
                  <a:srgbClr val="FFFFFF"/>
                </a:solidFill>
                <a:latin typeface="Roboto"/>
                <a:cs typeface="Roboto"/>
              </a:rPr>
              <a:t>to</a:t>
            </a:r>
            <a:r>
              <a:rPr dirty="0" sz="1600" spc="-7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Roboto"/>
                <a:cs typeface="Roboto"/>
              </a:rPr>
              <a:t>your</a:t>
            </a:r>
            <a:r>
              <a:rPr dirty="0" sz="1600" spc="-65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dirty="0" sz="1600" spc="-20">
                <a:solidFill>
                  <a:srgbClr val="FFFFFF"/>
                </a:solidFill>
                <a:latin typeface="Roboto"/>
                <a:cs typeface="Roboto"/>
              </a:rPr>
              <a:t>everyday</a:t>
            </a:r>
            <a:r>
              <a:rPr dirty="0" sz="1600" spc="-65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Roboto"/>
                <a:cs typeface="Roboto"/>
              </a:rPr>
              <a:t>dressing.</a:t>
            </a:r>
            <a:endParaRPr sz="1600">
              <a:latin typeface="Roboto"/>
              <a:cs typeface="Roboto"/>
            </a:endParaRPr>
          </a:p>
          <a:p>
            <a:pPr>
              <a:lnSpc>
                <a:spcPct val="100000"/>
              </a:lnSpc>
              <a:spcBef>
                <a:spcPts val="509"/>
              </a:spcBef>
            </a:pPr>
            <a:endParaRPr sz="160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</a:pPr>
            <a:r>
              <a:rPr dirty="0" sz="1600">
                <a:solidFill>
                  <a:srgbClr val="FFFFFF"/>
                </a:solidFill>
                <a:latin typeface="Roboto"/>
                <a:cs typeface="Roboto"/>
              </a:rPr>
              <a:t>To</a:t>
            </a:r>
            <a:r>
              <a:rPr dirty="0" sz="1600" spc="-55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dirty="0" sz="1600">
                <a:solidFill>
                  <a:srgbClr val="FFFFFF"/>
                </a:solidFill>
                <a:latin typeface="Roboto"/>
                <a:cs typeface="Roboto"/>
              </a:rPr>
              <a:t>read</a:t>
            </a:r>
            <a:r>
              <a:rPr dirty="0" sz="1600" spc="-55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dirty="0" sz="1600">
                <a:solidFill>
                  <a:srgbClr val="FFFFFF"/>
                </a:solidFill>
                <a:latin typeface="Roboto"/>
                <a:cs typeface="Roboto"/>
              </a:rPr>
              <a:t>more</a:t>
            </a:r>
            <a:r>
              <a:rPr dirty="0" sz="1600" spc="-55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Roboto"/>
                <a:cs typeface="Roboto"/>
              </a:rPr>
              <a:t>information</a:t>
            </a:r>
            <a:r>
              <a:rPr dirty="0" sz="1600" spc="-55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Roboto"/>
                <a:cs typeface="Roboto"/>
              </a:rPr>
              <a:t>about</a:t>
            </a:r>
            <a:r>
              <a:rPr dirty="0" sz="1600" spc="-55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dirty="0" sz="1600">
                <a:solidFill>
                  <a:srgbClr val="FFFFFF"/>
                </a:solidFill>
                <a:latin typeface="Roboto"/>
                <a:cs typeface="Roboto"/>
              </a:rPr>
              <a:t>Ladies</a:t>
            </a:r>
            <a:r>
              <a:rPr dirty="0" sz="1600" spc="-5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dirty="0" sz="1600">
                <a:solidFill>
                  <a:srgbClr val="FFFFFF"/>
                </a:solidFill>
                <a:latin typeface="Roboto"/>
                <a:cs typeface="Roboto"/>
              </a:rPr>
              <a:t>Topper,</a:t>
            </a:r>
            <a:r>
              <a:rPr dirty="0" sz="1600" spc="-55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dirty="0" sz="1600">
                <a:solidFill>
                  <a:srgbClr val="FFFFFF"/>
                </a:solidFill>
                <a:latin typeface="Roboto"/>
                <a:cs typeface="Roboto"/>
              </a:rPr>
              <a:t>click</a:t>
            </a:r>
            <a:r>
              <a:rPr dirty="0" sz="1600" spc="-55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dirty="0" u="heavy" sz="1600" spc="-1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boto"/>
                <a:cs typeface="Roboto"/>
                <a:hlinkClick r:id="rId3"/>
              </a:rPr>
              <a:t>https://sco.lt/7IJ1sW</a:t>
            </a:r>
            <a:endParaRPr sz="160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254"/>
              </a:spcBef>
            </a:pPr>
            <a:r>
              <a:rPr dirty="0" sz="1600">
                <a:solidFill>
                  <a:srgbClr val="FFFFFF"/>
                </a:solidFill>
                <a:latin typeface="Roboto"/>
                <a:cs typeface="Roboto"/>
              </a:rPr>
              <a:t>and</a:t>
            </a:r>
            <a:r>
              <a:rPr dirty="0" sz="1600" spc="-5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dirty="0" sz="1600">
                <a:solidFill>
                  <a:srgbClr val="FFFFFF"/>
                </a:solidFill>
                <a:latin typeface="Roboto"/>
                <a:cs typeface="Roboto"/>
              </a:rPr>
              <a:t>call</a:t>
            </a:r>
            <a:r>
              <a:rPr dirty="0" sz="1600" spc="-5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dirty="0" sz="1600">
                <a:solidFill>
                  <a:srgbClr val="FFFFFF"/>
                </a:solidFill>
                <a:latin typeface="Roboto"/>
                <a:cs typeface="Roboto"/>
              </a:rPr>
              <a:t>now</a:t>
            </a:r>
            <a:r>
              <a:rPr dirty="0" sz="1600" spc="-45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dirty="0" sz="1600">
                <a:solidFill>
                  <a:srgbClr val="FFFFFF"/>
                </a:solidFill>
                <a:latin typeface="Roboto"/>
                <a:cs typeface="Roboto"/>
              </a:rPr>
              <a:t>at</a:t>
            </a:r>
            <a:r>
              <a:rPr dirty="0" sz="1600" spc="-5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dirty="0" sz="1600" b="1">
                <a:solidFill>
                  <a:srgbClr val="FFFFFF"/>
                </a:solidFill>
                <a:latin typeface="Roboto"/>
                <a:cs typeface="Roboto"/>
              </a:rPr>
              <a:t>+86</a:t>
            </a:r>
            <a:r>
              <a:rPr dirty="0" sz="1600" spc="-45" b="1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dirty="0" sz="1600" b="1">
                <a:solidFill>
                  <a:srgbClr val="FFFFFF"/>
                </a:solidFill>
                <a:latin typeface="Roboto"/>
                <a:cs typeface="Roboto"/>
              </a:rPr>
              <a:t>13589341657</a:t>
            </a:r>
            <a:r>
              <a:rPr dirty="0" sz="1600" spc="-50" b="1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dirty="0" sz="1600">
                <a:solidFill>
                  <a:srgbClr val="FFFFFF"/>
                </a:solidFill>
                <a:latin typeface="Roboto"/>
                <a:cs typeface="Roboto"/>
              </a:rPr>
              <a:t>or</a:t>
            </a:r>
            <a:r>
              <a:rPr dirty="0" sz="1600" spc="-45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dirty="0" sz="1600">
                <a:solidFill>
                  <a:srgbClr val="FFFFFF"/>
                </a:solidFill>
                <a:latin typeface="Roboto"/>
                <a:cs typeface="Roboto"/>
              </a:rPr>
              <a:t>email</a:t>
            </a:r>
            <a:r>
              <a:rPr dirty="0" sz="1600" spc="-5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dirty="0" sz="1600">
                <a:solidFill>
                  <a:srgbClr val="FFFFFF"/>
                </a:solidFill>
                <a:latin typeface="Roboto"/>
                <a:cs typeface="Roboto"/>
              </a:rPr>
              <a:t>us</a:t>
            </a:r>
            <a:r>
              <a:rPr dirty="0" sz="1600" spc="-5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dirty="0" sz="1600">
                <a:solidFill>
                  <a:srgbClr val="FFFFFF"/>
                </a:solidFill>
                <a:latin typeface="Roboto"/>
                <a:cs typeface="Roboto"/>
              </a:rPr>
              <a:t>at</a:t>
            </a:r>
            <a:r>
              <a:rPr dirty="0" sz="1600" spc="-45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dirty="0" sz="1600" spc="-10" b="1">
                <a:solidFill>
                  <a:srgbClr val="FFFFFF"/>
                </a:solidFill>
                <a:latin typeface="Roboto"/>
                <a:cs typeface="Roboto"/>
                <a:hlinkClick r:id="rId4"/>
              </a:rPr>
              <a:t>info@shunfahair.com</a:t>
            </a:r>
            <a:endParaRPr sz="1600">
              <a:latin typeface="Roboto"/>
              <a:cs typeface="Robo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sta</dc:creator>
  <cp:keywords>DAGNWprhdEU,BAE4KsCzrOk</cp:keywords>
  <dc:title>White Colorful Modern Timeline Design Process Infographic</dc:title>
  <dcterms:created xsi:type="dcterms:W3CDTF">2024-08-09T11:30:36Z</dcterms:created>
  <dcterms:modified xsi:type="dcterms:W3CDTF">2024-08-09T11:30:36Z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2024-08-09T00:00:00Z</vt:filetime>
  </property>
  <property fmtid="{D5CDD505-2E9C-101B-9397-08002B2CF9AE}" pid="3" name="Creator">
    <vt:lpwstr>Canva</vt:lpwstr>
  </property>
  <property fmtid="{D5CDD505-2E9C-101B-9397-08002B2CF9AE}" pid="4" name="LastSaved">
    <vt:filetime>2024-08-09T00:00:00Z</vt:filetime>
  </property>
  <property fmtid="{D5CDD505-2E9C-101B-9397-08002B2CF9AE}" pid="5" name="Producer">
    <vt:lpwstr>Canva</vt:lpwstr>
  </property>
</Properties>
</file>