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620000" cy="19050000"/>
  <p:notesSz cx="7620000" cy="19050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1500" y="5905500"/>
            <a:ext cx="6477000" cy="400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3000" y="10668000"/>
            <a:ext cx="5334000" cy="476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1000" y="4381500"/>
            <a:ext cx="3314700" cy="1257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924300" y="4381500"/>
            <a:ext cx="3314700" cy="1257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6858000" cy="30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1000" y="4381500"/>
            <a:ext cx="6858000" cy="1257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90800" y="17716500"/>
            <a:ext cx="24384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1000" y="17716500"/>
            <a:ext cx="17526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86400" y="17716500"/>
            <a:ext cx="17526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s://vapesharkau.com/collection/iget-bar-plus-refill-pod/" TargetMode="External"/><Relationship Id="rId5" Type="http://schemas.openxmlformats.org/officeDocument/2006/relationships/image" Target="../media/image3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vapesharkau.com/collection/iget-bar-plus-refill-pod/" TargetMode="External"/><Relationship Id="rId3" Type="http://schemas.openxmlformats.org/officeDocument/2006/relationships/hyperlink" Target="https://sco.lt/8GY3vc" TargetMode="External"/><Relationship Id="rId4" Type="http://schemas.openxmlformats.org/officeDocument/2006/relationships/hyperlink" Target="mailto:vapesharkau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69141" y="2325889"/>
            <a:ext cx="681990" cy="15134590"/>
            <a:chOff x="3469141" y="2325889"/>
            <a:chExt cx="681990" cy="15134590"/>
          </a:xfrm>
        </p:grpSpPr>
        <p:sp>
          <p:nvSpPr>
            <p:cNvPr id="3" name="object 3"/>
            <p:cNvSpPr/>
            <p:nvPr/>
          </p:nvSpPr>
          <p:spPr>
            <a:xfrm>
              <a:off x="3469141" y="13612291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69">
                  <a:moveTo>
                    <a:pt x="681648" y="340825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9"/>
                  </a:lnTo>
                  <a:lnTo>
                    <a:pt x="0" y="340825"/>
                  </a:lnTo>
                  <a:lnTo>
                    <a:pt x="340824" y="0"/>
                  </a:lnTo>
                  <a:lnTo>
                    <a:pt x="681648" y="340825"/>
                  </a:lnTo>
                  <a:close/>
                </a:path>
                <a:path w="681989" h="1969769">
                  <a:moveTo>
                    <a:pt x="681648" y="1628404"/>
                  </a:moveTo>
                  <a:lnTo>
                    <a:pt x="681648" y="1969229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C66B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469141" y="11731225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69">
                  <a:moveTo>
                    <a:pt x="681648" y="340824"/>
                  </a:moveTo>
                  <a:lnTo>
                    <a:pt x="681648" y="1628405"/>
                  </a:lnTo>
                  <a:lnTo>
                    <a:pt x="340824" y="1628405"/>
                  </a:lnTo>
                  <a:lnTo>
                    <a:pt x="0" y="1969228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69">
                  <a:moveTo>
                    <a:pt x="681648" y="1628405"/>
                  </a:moveTo>
                  <a:lnTo>
                    <a:pt x="681648" y="1969228"/>
                  </a:lnTo>
                  <a:lnTo>
                    <a:pt x="340824" y="1628405"/>
                  </a:lnTo>
                  <a:lnTo>
                    <a:pt x="681648" y="1628405"/>
                  </a:lnTo>
                  <a:close/>
                </a:path>
              </a:pathLst>
            </a:custGeom>
            <a:solidFill>
              <a:srgbClr val="D575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469141" y="9850158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70">
                  <a:moveTo>
                    <a:pt x="681648" y="340824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9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70">
                  <a:moveTo>
                    <a:pt x="681648" y="1628404"/>
                  </a:moveTo>
                  <a:lnTo>
                    <a:pt x="681648" y="1969229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C864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469141" y="7969091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70">
                  <a:moveTo>
                    <a:pt x="681648" y="340824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8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70">
                  <a:moveTo>
                    <a:pt x="681648" y="1628404"/>
                  </a:moveTo>
                  <a:lnTo>
                    <a:pt x="681648" y="1969228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6758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469141" y="6088024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70">
                  <a:moveTo>
                    <a:pt x="681648" y="340824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9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70">
                  <a:moveTo>
                    <a:pt x="681648" y="1628404"/>
                  </a:moveTo>
                  <a:lnTo>
                    <a:pt x="681648" y="1969229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469141" y="4206957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70">
                  <a:moveTo>
                    <a:pt x="681648" y="340824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8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70">
                  <a:moveTo>
                    <a:pt x="681648" y="1628404"/>
                  </a:moveTo>
                  <a:lnTo>
                    <a:pt x="681648" y="1969228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507B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469141" y="2325889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70">
                  <a:moveTo>
                    <a:pt x="681648" y="340824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9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4"/>
                  </a:lnTo>
                  <a:close/>
                </a:path>
                <a:path w="681989" h="1969770">
                  <a:moveTo>
                    <a:pt x="681648" y="1628404"/>
                  </a:moveTo>
                  <a:lnTo>
                    <a:pt x="681648" y="1969228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7383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469142" y="15491154"/>
              <a:ext cx="681990" cy="1969770"/>
            </a:xfrm>
            <a:custGeom>
              <a:avLst/>
              <a:gdLst/>
              <a:ahLst/>
              <a:cxnLst/>
              <a:rect l="l" t="t" r="r" b="b"/>
              <a:pathLst>
                <a:path w="681989" h="1969769">
                  <a:moveTo>
                    <a:pt x="681648" y="340825"/>
                  </a:moveTo>
                  <a:lnTo>
                    <a:pt x="681648" y="1628404"/>
                  </a:lnTo>
                  <a:lnTo>
                    <a:pt x="340824" y="1628404"/>
                  </a:lnTo>
                  <a:lnTo>
                    <a:pt x="0" y="1969229"/>
                  </a:lnTo>
                  <a:lnTo>
                    <a:pt x="0" y="340824"/>
                  </a:lnTo>
                  <a:lnTo>
                    <a:pt x="340824" y="0"/>
                  </a:lnTo>
                  <a:lnTo>
                    <a:pt x="681648" y="340825"/>
                  </a:lnTo>
                  <a:close/>
                </a:path>
                <a:path w="681989" h="1969769">
                  <a:moveTo>
                    <a:pt x="681648" y="1628404"/>
                  </a:moveTo>
                  <a:lnTo>
                    <a:pt x="681648" y="1969229"/>
                  </a:lnTo>
                  <a:lnTo>
                    <a:pt x="340824" y="1628404"/>
                  </a:lnTo>
                  <a:lnTo>
                    <a:pt x="681648" y="1628404"/>
                  </a:lnTo>
                  <a:close/>
                </a:path>
              </a:pathLst>
            </a:custGeom>
            <a:solidFill>
              <a:srgbClr val="C79A4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1301275" y="2867677"/>
            <a:ext cx="956310" cy="956310"/>
            <a:chOff x="1301275" y="2867677"/>
            <a:chExt cx="956310" cy="956310"/>
          </a:xfrm>
        </p:grpSpPr>
        <p:sp>
          <p:nvSpPr>
            <p:cNvPr id="12" name="object 12"/>
            <p:cNvSpPr/>
            <p:nvPr/>
          </p:nvSpPr>
          <p:spPr>
            <a:xfrm>
              <a:off x="1301275" y="2867677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10">
                  <a:moveTo>
                    <a:pt x="956160" y="478078"/>
                  </a:moveTo>
                  <a:lnTo>
                    <a:pt x="953692" y="526960"/>
                  </a:lnTo>
                  <a:lnTo>
                    <a:pt x="946448" y="574429"/>
                  </a:lnTo>
                  <a:lnTo>
                    <a:pt x="934667" y="620245"/>
                  </a:lnTo>
                  <a:lnTo>
                    <a:pt x="918591" y="664169"/>
                  </a:lnTo>
                  <a:lnTo>
                    <a:pt x="898459" y="705961"/>
                  </a:lnTo>
                  <a:lnTo>
                    <a:pt x="874512" y="745378"/>
                  </a:lnTo>
                  <a:lnTo>
                    <a:pt x="846990" y="782183"/>
                  </a:lnTo>
                  <a:lnTo>
                    <a:pt x="816134" y="816133"/>
                  </a:lnTo>
                  <a:lnTo>
                    <a:pt x="782184" y="846989"/>
                  </a:lnTo>
                  <a:lnTo>
                    <a:pt x="745379" y="874511"/>
                  </a:lnTo>
                  <a:lnTo>
                    <a:pt x="705962" y="898458"/>
                  </a:lnTo>
                  <a:lnTo>
                    <a:pt x="664170" y="918590"/>
                  </a:lnTo>
                  <a:lnTo>
                    <a:pt x="620247" y="934666"/>
                  </a:lnTo>
                  <a:lnTo>
                    <a:pt x="574430" y="946447"/>
                  </a:lnTo>
                  <a:lnTo>
                    <a:pt x="526961" y="953691"/>
                  </a:lnTo>
                  <a:lnTo>
                    <a:pt x="478070" y="956159"/>
                  </a:lnTo>
                  <a:lnTo>
                    <a:pt x="429199" y="953691"/>
                  </a:lnTo>
                  <a:lnTo>
                    <a:pt x="381730" y="946447"/>
                  </a:lnTo>
                  <a:lnTo>
                    <a:pt x="335914" y="934666"/>
                  </a:lnTo>
                  <a:lnTo>
                    <a:pt x="291990" y="918590"/>
                  </a:lnTo>
                  <a:lnTo>
                    <a:pt x="250198" y="898458"/>
                  </a:lnTo>
                  <a:lnTo>
                    <a:pt x="210781" y="874511"/>
                  </a:lnTo>
                  <a:lnTo>
                    <a:pt x="173976" y="846989"/>
                  </a:lnTo>
                  <a:lnTo>
                    <a:pt x="140026" y="816133"/>
                  </a:lnTo>
                  <a:lnTo>
                    <a:pt x="109170" y="782183"/>
                  </a:lnTo>
                  <a:lnTo>
                    <a:pt x="81648" y="745378"/>
                  </a:lnTo>
                  <a:lnTo>
                    <a:pt x="57701" y="705961"/>
                  </a:lnTo>
                  <a:lnTo>
                    <a:pt x="37569" y="664169"/>
                  </a:lnTo>
                  <a:lnTo>
                    <a:pt x="21493" y="620245"/>
                  </a:lnTo>
                  <a:lnTo>
                    <a:pt x="9712" y="574429"/>
                  </a:lnTo>
                  <a:lnTo>
                    <a:pt x="2468" y="526960"/>
                  </a:lnTo>
                  <a:lnTo>
                    <a:pt x="0" y="478079"/>
                  </a:lnTo>
                  <a:lnTo>
                    <a:pt x="2468" y="429198"/>
                  </a:lnTo>
                  <a:lnTo>
                    <a:pt x="9712" y="381729"/>
                  </a:lnTo>
                  <a:lnTo>
                    <a:pt x="21493" y="335912"/>
                  </a:lnTo>
                  <a:lnTo>
                    <a:pt x="37569" y="291989"/>
                  </a:lnTo>
                  <a:lnTo>
                    <a:pt x="57701" y="250197"/>
                  </a:lnTo>
                  <a:lnTo>
                    <a:pt x="81648" y="210780"/>
                  </a:lnTo>
                  <a:lnTo>
                    <a:pt x="109170" y="173975"/>
                  </a:lnTo>
                  <a:lnTo>
                    <a:pt x="140026" y="140025"/>
                  </a:lnTo>
                  <a:lnTo>
                    <a:pt x="173976" y="109169"/>
                  </a:lnTo>
                  <a:lnTo>
                    <a:pt x="210781" y="81647"/>
                  </a:lnTo>
                  <a:lnTo>
                    <a:pt x="250198" y="57700"/>
                  </a:lnTo>
                  <a:lnTo>
                    <a:pt x="291990" y="37568"/>
                  </a:lnTo>
                  <a:lnTo>
                    <a:pt x="335914" y="21492"/>
                  </a:lnTo>
                  <a:lnTo>
                    <a:pt x="381730" y="9711"/>
                  </a:lnTo>
                  <a:lnTo>
                    <a:pt x="429199" y="2467"/>
                  </a:lnTo>
                  <a:lnTo>
                    <a:pt x="478080" y="0"/>
                  </a:lnTo>
                  <a:lnTo>
                    <a:pt x="526961" y="2467"/>
                  </a:lnTo>
                  <a:lnTo>
                    <a:pt x="574430" y="9711"/>
                  </a:lnTo>
                  <a:lnTo>
                    <a:pt x="620247" y="21492"/>
                  </a:lnTo>
                  <a:lnTo>
                    <a:pt x="664170" y="37568"/>
                  </a:lnTo>
                  <a:lnTo>
                    <a:pt x="705962" y="57700"/>
                  </a:lnTo>
                  <a:lnTo>
                    <a:pt x="745379" y="81647"/>
                  </a:lnTo>
                  <a:lnTo>
                    <a:pt x="782184" y="109169"/>
                  </a:lnTo>
                  <a:lnTo>
                    <a:pt x="816134" y="140025"/>
                  </a:lnTo>
                  <a:lnTo>
                    <a:pt x="846990" y="173975"/>
                  </a:lnTo>
                  <a:lnTo>
                    <a:pt x="874512" y="210780"/>
                  </a:lnTo>
                  <a:lnTo>
                    <a:pt x="898459" y="250197"/>
                  </a:lnTo>
                  <a:lnTo>
                    <a:pt x="918591" y="291989"/>
                  </a:lnTo>
                  <a:lnTo>
                    <a:pt x="934667" y="335912"/>
                  </a:lnTo>
                  <a:lnTo>
                    <a:pt x="946448" y="381729"/>
                  </a:lnTo>
                  <a:lnTo>
                    <a:pt x="953692" y="429198"/>
                  </a:lnTo>
                  <a:lnTo>
                    <a:pt x="956160" y="478078"/>
                  </a:lnTo>
                  <a:close/>
                </a:path>
              </a:pathLst>
            </a:custGeom>
            <a:solidFill>
              <a:srgbClr val="73836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6721" y="2966816"/>
              <a:ext cx="761999" cy="761999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2510686" y="3298221"/>
            <a:ext cx="958850" cy="76200"/>
            <a:chOff x="2510686" y="3298221"/>
            <a:chExt cx="958850" cy="76200"/>
          </a:xfrm>
        </p:grpSpPr>
        <p:sp>
          <p:nvSpPr>
            <p:cNvPr id="15" name="object 15"/>
            <p:cNvSpPr/>
            <p:nvPr/>
          </p:nvSpPr>
          <p:spPr>
            <a:xfrm>
              <a:off x="2520200" y="3307751"/>
              <a:ext cx="949325" cy="57150"/>
            </a:xfrm>
            <a:custGeom>
              <a:avLst/>
              <a:gdLst/>
              <a:ahLst/>
              <a:cxnLst/>
              <a:rect l="l" t="t" r="r" b="b"/>
              <a:pathLst>
                <a:path w="949325" h="57150">
                  <a:moveTo>
                    <a:pt x="57150" y="28575"/>
                  </a:moveTo>
                  <a:lnTo>
                    <a:pt x="54914" y="17449"/>
                  </a:lnTo>
                  <a:lnTo>
                    <a:pt x="48780" y="8369"/>
                  </a:lnTo>
                  <a:lnTo>
                    <a:pt x="39700" y="2247"/>
                  </a:lnTo>
                  <a:lnTo>
                    <a:pt x="28575" y="0"/>
                  </a:lnTo>
                  <a:lnTo>
                    <a:pt x="17462" y="2247"/>
                  </a:lnTo>
                  <a:lnTo>
                    <a:pt x="8369" y="8369"/>
                  </a:lnTo>
                  <a:lnTo>
                    <a:pt x="2247" y="17449"/>
                  </a:lnTo>
                  <a:lnTo>
                    <a:pt x="0" y="28575"/>
                  </a:lnTo>
                  <a:lnTo>
                    <a:pt x="2247" y="39700"/>
                  </a:lnTo>
                  <a:lnTo>
                    <a:pt x="8369" y="48780"/>
                  </a:lnTo>
                  <a:lnTo>
                    <a:pt x="17462" y="54902"/>
                  </a:lnTo>
                  <a:lnTo>
                    <a:pt x="28575" y="57150"/>
                  </a:lnTo>
                  <a:lnTo>
                    <a:pt x="39700" y="54902"/>
                  </a:lnTo>
                  <a:lnTo>
                    <a:pt x="48780" y="48780"/>
                  </a:lnTo>
                  <a:lnTo>
                    <a:pt x="54914" y="39700"/>
                  </a:lnTo>
                  <a:lnTo>
                    <a:pt x="57150" y="28575"/>
                  </a:lnTo>
                  <a:close/>
                </a:path>
                <a:path w="949325" h="57150">
                  <a:moveTo>
                    <a:pt x="72580" y="19050"/>
                  </a:moveTo>
                  <a:lnTo>
                    <a:pt x="61912" y="19050"/>
                  </a:lnTo>
                  <a:lnTo>
                    <a:pt x="61912" y="38100"/>
                  </a:lnTo>
                  <a:lnTo>
                    <a:pt x="72580" y="38100"/>
                  </a:lnTo>
                  <a:lnTo>
                    <a:pt x="72580" y="19050"/>
                  </a:lnTo>
                  <a:close/>
                </a:path>
                <a:path w="949325" h="57150">
                  <a:moveTo>
                    <a:pt x="110680" y="19050"/>
                  </a:moveTo>
                  <a:lnTo>
                    <a:pt x="91630" y="19050"/>
                  </a:lnTo>
                  <a:lnTo>
                    <a:pt x="91630" y="38100"/>
                  </a:lnTo>
                  <a:lnTo>
                    <a:pt x="110680" y="38100"/>
                  </a:lnTo>
                  <a:lnTo>
                    <a:pt x="110680" y="19050"/>
                  </a:lnTo>
                  <a:close/>
                </a:path>
                <a:path w="949325" h="57150">
                  <a:moveTo>
                    <a:pt x="148780" y="19050"/>
                  </a:moveTo>
                  <a:lnTo>
                    <a:pt x="129730" y="19050"/>
                  </a:lnTo>
                  <a:lnTo>
                    <a:pt x="129730" y="38100"/>
                  </a:lnTo>
                  <a:lnTo>
                    <a:pt x="148780" y="38100"/>
                  </a:lnTo>
                  <a:lnTo>
                    <a:pt x="148780" y="19050"/>
                  </a:lnTo>
                  <a:close/>
                </a:path>
                <a:path w="949325" h="57150">
                  <a:moveTo>
                    <a:pt x="186880" y="19050"/>
                  </a:moveTo>
                  <a:lnTo>
                    <a:pt x="167830" y="19050"/>
                  </a:lnTo>
                  <a:lnTo>
                    <a:pt x="167830" y="38100"/>
                  </a:lnTo>
                  <a:lnTo>
                    <a:pt x="186880" y="38100"/>
                  </a:lnTo>
                  <a:lnTo>
                    <a:pt x="186880" y="19050"/>
                  </a:lnTo>
                  <a:close/>
                </a:path>
                <a:path w="949325" h="57150">
                  <a:moveTo>
                    <a:pt x="224980" y="19050"/>
                  </a:moveTo>
                  <a:lnTo>
                    <a:pt x="205930" y="19050"/>
                  </a:lnTo>
                  <a:lnTo>
                    <a:pt x="205930" y="38100"/>
                  </a:lnTo>
                  <a:lnTo>
                    <a:pt x="224980" y="38100"/>
                  </a:lnTo>
                  <a:lnTo>
                    <a:pt x="224980" y="19050"/>
                  </a:lnTo>
                  <a:close/>
                </a:path>
                <a:path w="949325" h="57150">
                  <a:moveTo>
                    <a:pt x="263080" y="19050"/>
                  </a:moveTo>
                  <a:lnTo>
                    <a:pt x="244030" y="19050"/>
                  </a:lnTo>
                  <a:lnTo>
                    <a:pt x="244030" y="38100"/>
                  </a:lnTo>
                  <a:lnTo>
                    <a:pt x="263080" y="38100"/>
                  </a:lnTo>
                  <a:lnTo>
                    <a:pt x="263080" y="19050"/>
                  </a:lnTo>
                  <a:close/>
                </a:path>
                <a:path w="949325" h="57150">
                  <a:moveTo>
                    <a:pt x="301180" y="19050"/>
                  </a:moveTo>
                  <a:lnTo>
                    <a:pt x="282130" y="19050"/>
                  </a:lnTo>
                  <a:lnTo>
                    <a:pt x="282130" y="38100"/>
                  </a:lnTo>
                  <a:lnTo>
                    <a:pt x="301180" y="38100"/>
                  </a:lnTo>
                  <a:lnTo>
                    <a:pt x="301180" y="19050"/>
                  </a:lnTo>
                  <a:close/>
                </a:path>
                <a:path w="949325" h="57150">
                  <a:moveTo>
                    <a:pt x="339280" y="19050"/>
                  </a:moveTo>
                  <a:lnTo>
                    <a:pt x="320230" y="19050"/>
                  </a:lnTo>
                  <a:lnTo>
                    <a:pt x="320230" y="38100"/>
                  </a:lnTo>
                  <a:lnTo>
                    <a:pt x="339280" y="38100"/>
                  </a:lnTo>
                  <a:lnTo>
                    <a:pt x="339280" y="19050"/>
                  </a:lnTo>
                  <a:close/>
                </a:path>
                <a:path w="949325" h="57150">
                  <a:moveTo>
                    <a:pt x="377380" y="19050"/>
                  </a:moveTo>
                  <a:lnTo>
                    <a:pt x="358330" y="19050"/>
                  </a:lnTo>
                  <a:lnTo>
                    <a:pt x="358330" y="38100"/>
                  </a:lnTo>
                  <a:lnTo>
                    <a:pt x="377380" y="38100"/>
                  </a:lnTo>
                  <a:lnTo>
                    <a:pt x="377380" y="19050"/>
                  </a:lnTo>
                  <a:close/>
                </a:path>
                <a:path w="949325" h="57150">
                  <a:moveTo>
                    <a:pt x="415480" y="19050"/>
                  </a:moveTo>
                  <a:lnTo>
                    <a:pt x="396430" y="19050"/>
                  </a:lnTo>
                  <a:lnTo>
                    <a:pt x="396430" y="38100"/>
                  </a:lnTo>
                  <a:lnTo>
                    <a:pt x="415480" y="38100"/>
                  </a:lnTo>
                  <a:lnTo>
                    <a:pt x="415480" y="19050"/>
                  </a:lnTo>
                  <a:close/>
                </a:path>
                <a:path w="949325" h="57150">
                  <a:moveTo>
                    <a:pt x="453580" y="19050"/>
                  </a:moveTo>
                  <a:lnTo>
                    <a:pt x="434530" y="19050"/>
                  </a:lnTo>
                  <a:lnTo>
                    <a:pt x="434530" y="38100"/>
                  </a:lnTo>
                  <a:lnTo>
                    <a:pt x="453580" y="38100"/>
                  </a:lnTo>
                  <a:lnTo>
                    <a:pt x="453580" y="19050"/>
                  </a:lnTo>
                  <a:close/>
                </a:path>
                <a:path w="949325" h="57150">
                  <a:moveTo>
                    <a:pt x="491680" y="19050"/>
                  </a:moveTo>
                  <a:lnTo>
                    <a:pt x="472630" y="19050"/>
                  </a:lnTo>
                  <a:lnTo>
                    <a:pt x="472630" y="38100"/>
                  </a:lnTo>
                  <a:lnTo>
                    <a:pt x="491680" y="38100"/>
                  </a:lnTo>
                  <a:lnTo>
                    <a:pt x="491680" y="19050"/>
                  </a:lnTo>
                  <a:close/>
                </a:path>
                <a:path w="949325" h="57150">
                  <a:moveTo>
                    <a:pt x="529780" y="19050"/>
                  </a:moveTo>
                  <a:lnTo>
                    <a:pt x="510730" y="19050"/>
                  </a:lnTo>
                  <a:lnTo>
                    <a:pt x="510730" y="38100"/>
                  </a:lnTo>
                  <a:lnTo>
                    <a:pt x="529780" y="38100"/>
                  </a:lnTo>
                  <a:lnTo>
                    <a:pt x="529780" y="19050"/>
                  </a:lnTo>
                  <a:close/>
                </a:path>
                <a:path w="949325" h="57150">
                  <a:moveTo>
                    <a:pt x="567880" y="19050"/>
                  </a:moveTo>
                  <a:lnTo>
                    <a:pt x="548830" y="19050"/>
                  </a:lnTo>
                  <a:lnTo>
                    <a:pt x="548830" y="38100"/>
                  </a:lnTo>
                  <a:lnTo>
                    <a:pt x="567880" y="38100"/>
                  </a:lnTo>
                  <a:lnTo>
                    <a:pt x="567880" y="19050"/>
                  </a:lnTo>
                  <a:close/>
                </a:path>
                <a:path w="949325" h="57150">
                  <a:moveTo>
                    <a:pt x="605980" y="19050"/>
                  </a:moveTo>
                  <a:lnTo>
                    <a:pt x="586930" y="19050"/>
                  </a:lnTo>
                  <a:lnTo>
                    <a:pt x="586930" y="38100"/>
                  </a:lnTo>
                  <a:lnTo>
                    <a:pt x="605980" y="38100"/>
                  </a:lnTo>
                  <a:lnTo>
                    <a:pt x="605980" y="19050"/>
                  </a:lnTo>
                  <a:close/>
                </a:path>
                <a:path w="949325" h="57150">
                  <a:moveTo>
                    <a:pt x="644080" y="19050"/>
                  </a:moveTo>
                  <a:lnTo>
                    <a:pt x="625030" y="19050"/>
                  </a:lnTo>
                  <a:lnTo>
                    <a:pt x="625030" y="38100"/>
                  </a:lnTo>
                  <a:lnTo>
                    <a:pt x="644080" y="38100"/>
                  </a:lnTo>
                  <a:lnTo>
                    <a:pt x="644080" y="19050"/>
                  </a:lnTo>
                  <a:close/>
                </a:path>
                <a:path w="949325" h="57150">
                  <a:moveTo>
                    <a:pt x="682180" y="19050"/>
                  </a:moveTo>
                  <a:lnTo>
                    <a:pt x="663130" y="19050"/>
                  </a:lnTo>
                  <a:lnTo>
                    <a:pt x="663130" y="38100"/>
                  </a:lnTo>
                  <a:lnTo>
                    <a:pt x="682180" y="38100"/>
                  </a:lnTo>
                  <a:lnTo>
                    <a:pt x="682180" y="19050"/>
                  </a:lnTo>
                  <a:close/>
                </a:path>
                <a:path w="949325" h="57150">
                  <a:moveTo>
                    <a:pt x="720280" y="19050"/>
                  </a:moveTo>
                  <a:lnTo>
                    <a:pt x="701230" y="19050"/>
                  </a:lnTo>
                  <a:lnTo>
                    <a:pt x="701230" y="38100"/>
                  </a:lnTo>
                  <a:lnTo>
                    <a:pt x="720280" y="38100"/>
                  </a:lnTo>
                  <a:lnTo>
                    <a:pt x="720280" y="19050"/>
                  </a:lnTo>
                  <a:close/>
                </a:path>
                <a:path w="949325" h="57150">
                  <a:moveTo>
                    <a:pt x="758380" y="19050"/>
                  </a:moveTo>
                  <a:lnTo>
                    <a:pt x="739330" y="19050"/>
                  </a:lnTo>
                  <a:lnTo>
                    <a:pt x="739330" y="38100"/>
                  </a:lnTo>
                  <a:lnTo>
                    <a:pt x="758380" y="38100"/>
                  </a:lnTo>
                  <a:lnTo>
                    <a:pt x="758380" y="19050"/>
                  </a:lnTo>
                  <a:close/>
                </a:path>
                <a:path w="949325" h="57150">
                  <a:moveTo>
                    <a:pt x="796480" y="19050"/>
                  </a:moveTo>
                  <a:lnTo>
                    <a:pt x="777430" y="19050"/>
                  </a:lnTo>
                  <a:lnTo>
                    <a:pt x="777430" y="38100"/>
                  </a:lnTo>
                  <a:lnTo>
                    <a:pt x="796480" y="38100"/>
                  </a:lnTo>
                  <a:lnTo>
                    <a:pt x="796480" y="19050"/>
                  </a:lnTo>
                  <a:close/>
                </a:path>
                <a:path w="949325" h="57150">
                  <a:moveTo>
                    <a:pt x="834580" y="19050"/>
                  </a:moveTo>
                  <a:lnTo>
                    <a:pt x="815530" y="19050"/>
                  </a:lnTo>
                  <a:lnTo>
                    <a:pt x="815530" y="38100"/>
                  </a:lnTo>
                  <a:lnTo>
                    <a:pt x="834580" y="38100"/>
                  </a:lnTo>
                  <a:lnTo>
                    <a:pt x="834580" y="19050"/>
                  </a:lnTo>
                  <a:close/>
                </a:path>
                <a:path w="949325" h="57150">
                  <a:moveTo>
                    <a:pt x="872680" y="19050"/>
                  </a:moveTo>
                  <a:lnTo>
                    <a:pt x="853630" y="19050"/>
                  </a:lnTo>
                  <a:lnTo>
                    <a:pt x="853630" y="38100"/>
                  </a:lnTo>
                  <a:lnTo>
                    <a:pt x="872680" y="38100"/>
                  </a:lnTo>
                  <a:lnTo>
                    <a:pt x="872680" y="19050"/>
                  </a:lnTo>
                  <a:close/>
                </a:path>
                <a:path w="949325" h="57150">
                  <a:moveTo>
                    <a:pt x="910780" y="19050"/>
                  </a:moveTo>
                  <a:lnTo>
                    <a:pt x="891730" y="19050"/>
                  </a:lnTo>
                  <a:lnTo>
                    <a:pt x="891730" y="38100"/>
                  </a:lnTo>
                  <a:lnTo>
                    <a:pt x="910780" y="38100"/>
                  </a:lnTo>
                  <a:lnTo>
                    <a:pt x="910780" y="19050"/>
                  </a:lnTo>
                  <a:close/>
                </a:path>
                <a:path w="949325" h="57150">
                  <a:moveTo>
                    <a:pt x="948880" y="19050"/>
                  </a:moveTo>
                  <a:lnTo>
                    <a:pt x="929830" y="19050"/>
                  </a:lnTo>
                  <a:lnTo>
                    <a:pt x="929830" y="38100"/>
                  </a:lnTo>
                  <a:lnTo>
                    <a:pt x="948880" y="38100"/>
                  </a:lnTo>
                  <a:lnTo>
                    <a:pt x="948880" y="19050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520211" y="3307746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28574"/>
                  </a:move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/>
          <p:cNvGrpSpPr/>
          <p:nvPr/>
        </p:nvGrpSpPr>
        <p:grpSpPr>
          <a:xfrm>
            <a:off x="5105560" y="4713541"/>
            <a:ext cx="956310" cy="956310"/>
            <a:chOff x="5105560" y="4713541"/>
            <a:chExt cx="956310" cy="956310"/>
          </a:xfrm>
        </p:grpSpPr>
        <p:sp>
          <p:nvSpPr>
            <p:cNvPr id="18" name="object 18"/>
            <p:cNvSpPr/>
            <p:nvPr/>
          </p:nvSpPr>
          <p:spPr>
            <a:xfrm>
              <a:off x="5105560" y="4713541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10">
                  <a:moveTo>
                    <a:pt x="0" y="478084"/>
                  </a:move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0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6" y="109170"/>
                  </a:lnTo>
                  <a:lnTo>
                    <a:pt x="210781" y="81648"/>
                  </a:lnTo>
                  <a:lnTo>
                    <a:pt x="250198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8"/>
                  </a:lnTo>
                  <a:lnTo>
                    <a:pt x="478075" y="0"/>
                  </a:lnTo>
                  <a:lnTo>
                    <a:pt x="526961" y="2468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1" y="37569"/>
                  </a:lnTo>
                  <a:lnTo>
                    <a:pt x="705962" y="57701"/>
                  </a:lnTo>
                  <a:lnTo>
                    <a:pt x="745379" y="81648"/>
                  </a:lnTo>
                  <a:lnTo>
                    <a:pt x="782184" y="109170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0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7"/>
                  </a:lnTo>
                  <a:lnTo>
                    <a:pt x="953692" y="526961"/>
                  </a:lnTo>
                  <a:lnTo>
                    <a:pt x="946448" y="574430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79" y="874512"/>
                  </a:lnTo>
                  <a:lnTo>
                    <a:pt x="705962" y="898458"/>
                  </a:lnTo>
                  <a:lnTo>
                    <a:pt x="664171" y="918590"/>
                  </a:lnTo>
                  <a:lnTo>
                    <a:pt x="620247" y="934667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75" y="956160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7"/>
                  </a:lnTo>
                  <a:lnTo>
                    <a:pt x="291990" y="918590"/>
                  </a:lnTo>
                  <a:lnTo>
                    <a:pt x="250198" y="898458"/>
                  </a:lnTo>
                  <a:lnTo>
                    <a:pt x="210781" y="874512"/>
                  </a:lnTo>
                  <a:lnTo>
                    <a:pt x="173976" y="846990"/>
                  </a:lnTo>
                  <a:lnTo>
                    <a:pt x="140026" y="816134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30"/>
                  </a:lnTo>
                  <a:lnTo>
                    <a:pt x="2468" y="526961"/>
                  </a:lnTo>
                  <a:lnTo>
                    <a:pt x="0" y="478084"/>
                  </a:lnTo>
                  <a:close/>
                </a:path>
              </a:pathLst>
            </a:custGeom>
            <a:solidFill>
              <a:srgbClr val="507B7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4220" y="4808573"/>
              <a:ext cx="761999" cy="76199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4150824" y="5153522"/>
            <a:ext cx="794385" cy="76200"/>
            <a:chOff x="4150824" y="5153522"/>
            <a:chExt cx="794385" cy="76200"/>
          </a:xfrm>
        </p:grpSpPr>
        <p:sp>
          <p:nvSpPr>
            <p:cNvPr id="21" name="object 21"/>
            <p:cNvSpPr/>
            <p:nvPr/>
          </p:nvSpPr>
          <p:spPr>
            <a:xfrm>
              <a:off x="4150817" y="5163056"/>
              <a:ext cx="784860" cy="57150"/>
            </a:xfrm>
            <a:custGeom>
              <a:avLst/>
              <a:gdLst/>
              <a:ahLst/>
              <a:cxnLst/>
              <a:rect l="l" t="t" r="r" b="b"/>
              <a:pathLst>
                <a:path w="784860" h="57150">
                  <a:moveTo>
                    <a:pt x="19050" y="19050"/>
                  </a:moveTo>
                  <a:lnTo>
                    <a:pt x="0" y="19050"/>
                  </a:lnTo>
                  <a:lnTo>
                    <a:pt x="0" y="38100"/>
                  </a:lnTo>
                  <a:lnTo>
                    <a:pt x="19050" y="38100"/>
                  </a:lnTo>
                  <a:lnTo>
                    <a:pt x="19050" y="19050"/>
                  </a:lnTo>
                  <a:close/>
                </a:path>
                <a:path w="784860" h="57150">
                  <a:moveTo>
                    <a:pt x="57150" y="19050"/>
                  </a:moveTo>
                  <a:lnTo>
                    <a:pt x="38100" y="19050"/>
                  </a:lnTo>
                  <a:lnTo>
                    <a:pt x="38100" y="38100"/>
                  </a:lnTo>
                  <a:lnTo>
                    <a:pt x="57150" y="38100"/>
                  </a:lnTo>
                  <a:lnTo>
                    <a:pt x="57150" y="19050"/>
                  </a:lnTo>
                  <a:close/>
                </a:path>
                <a:path w="784860" h="57150">
                  <a:moveTo>
                    <a:pt x="95250" y="19050"/>
                  </a:moveTo>
                  <a:lnTo>
                    <a:pt x="76200" y="19050"/>
                  </a:lnTo>
                  <a:lnTo>
                    <a:pt x="76200" y="38100"/>
                  </a:lnTo>
                  <a:lnTo>
                    <a:pt x="95250" y="38100"/>
                  </a:lnTo>
                  <a:lnTo>
                    <a:pt x="95250" y="19050"/>
                  </a:lnTo>
                  <a:close/>
                </a:path>
                <a:path w="784860" h="57150">
                  <a:moveTo>
                    <a:pt x="133350" y="19050"/>
                  </a:moveTo>
                  <a:lnTo>
                    <a:pt x="114300" y="19050"/>
                  </a:lnTo>
                  <a:lnTo>
                    <a:pt x="114300" y="38100"/>
                  </a:lnTo>
                  <a:lnTo>
                    <a:pt x="133350" y="38100"/>
                  </a:lnTo>
                  <a:lnTo>
                    <a:pt x="133350" y="19050"/>
                  </a:lnTo>
                  <a:close/>
                </a:path>
                <a:path w="784860" h="57150">
                  <a:moveTo>
                    <a:pt x="171450" y="19050"/>
                  </a:moveTo>
                  <a:lnTo>
                    <a:pt x="152400" y="19050"/>
                  </a:lnTo>
                  <a:lnTo>
                    <a:pt x="152400" y="38100"/>
                  </a:lnTo>
                  <a:lnTo>
                    <a:pt x="171450" y="38100"/>
                  </a:lnTo>
                  <a:lnTo>
                    <a:pt x="171450" y="19050"/>
                  </a:lnTo>
                  <a:close/>
                </a:path>
                <a:path w="784860" h="57150">
                  <a:moveTo>
                    <a:pt x="209550" y="19050"/>
                  </a:moveTo>
                  <a:lnTo>
                    <a:pt x="190500" y="19050"/>
                  </a:lnTo>
                  <a:lnTo>
                    <a:pt x="190500" y="38100"/>
                  </a:lnTo>
                  <a:lnTo>
                    <a:pt x="209550" y="38100"/>
                  </a:lnTo>
                  <a:lnTo>
                    <a:pt x="209550" y="19050"/>
                  </a:lnTo>
                  <a:close/>
                </a:path>
                <a:path w="784860" h="57150">
                  <a:moveTo>
                    <a:pt x="247650" y="19050"/>
                  </a:moveTo>
                  <a:lnTo>
                    <a:pt x="228600" y="19050"/>
                  </a:lnTo>
                  <a:lnTo>
                    <a:pt x="228600" y="38100"/>
                  </a:lnTo>
                  <a:lnTo>
                    <a:pt x="247650" y="38100"/>
                  </a:lnTo>
                  <a:lnTo>
                    <a:pt x="247650" y="19050"/>
                  </a:lnTo>
                  <a:close/>
                </a:path>
                <a:path w="784860" h="57150">
                  <a:moveTo>
                    <a:pt x="285750" y="19050"/>
                  </a:moveTo>
                  <a:lnTo>
                    <a:pt x="266700" y="19050"/>
                  </a:lnTo>
                  <a:lnTo>
                    <a:pt x="266700" y="38100"/>
                  </a:lnTo>
                  <a:lnTo>
                    <a:pt x="285750" y="38100"/>
                  </a:lnTo>
                  <a:lnTo>
                    <a:pt x="285750" y="19050"/>
                  </a:lnTo>
                  <a:close/>
                </a:path>
                <a:path w="784860" h="57150">
                  <a:moveTo>
                    <a:pt x="323850" y="19050"/>
                  </a:moveTo>
                  <a:lnTo>
                    <a:pt x="304800" y="19050"/>
                  </a:lnTo>
                  <a:lnTo>
                    <a:pt x="304800" y="38100"/>
                  </a:lnTo>
                  <a:lnTo>
                    <a:pt x="323850" y="38100"/>
                  </a:lnTo>
                  <a:lnTo>
                    <a:pt x="323850" y="19050"/>
                  </a:lnTo>
                  <a:close/>
                </a:path>
                <a:path w="784860" h="57150">
                  <a:moveTo>
                    <a:pt x="361950" y="19050"/>
                  </a:moveTo>
                  <a:lnTo>
                    <a:pt x="342900" y="19050"/>
                  </a:lnTo>
                  <a:lnTo>
                    <a:pt x="342900" y="38100"/>
                  </a:lnTo>
                  <a:lnTo>
                    <a:pt x="361950" y="38100"/>
                  </a:lnTo>
                  <a:lnTo>
                    <a:pt x="361950" y="19050"/>
                  </a:lnTo>
                  <a:close/>
                </a:path>
                <a:path w="784860" h="57150">
                  <a:moveTo>
                    <a:pt x="400050" y="19050"/>
                  </a:moveTo>
                  <a:lnTo>
                    <a:pt x="381000" y="19050"/>
                  </a:lnTo>
                  <a:lnTo>
                    <a:pt x="381000" y="38100"/>
                  </a:lnTo>
                  <a:lnTo>
                    <a:pt x="400050" y="38100"/>
                  </a:lnTo>
                  <a:lnTo>
                    <a:pt x="400050" y="19050"/>
                  </a:lnTo>
                  <a:close/>
                </a:path>
                <a:path w="784860" h="57150">
                  <a:moveTo>
                    <a:pt x="438150" y="19050"/>
                  </a:moveTo>
                  <a:lnTo>
                    <a:pt x="419100" y="19050"/>
                  </a:lnTo>
                  <a:lnTo>
                    <a:pt x="419100" y="38100"/>
                  </a:lnTo>
                  <a:lnTo>
                    <a:pt x="438150" y="38100"/>
                  </a:lnTo>
                  <a:lnTo>
                    <a:pt x="438150" y="19050"/>
                  </a:lnTo>
                  <a:close/>
                </a:path>
                <a:path w="784860" h="57150">
                  <a:moveTo>
                    <a:pt x="476250" y="19050"/>
                  </a:moveTo>
                  <a:lnTo>
                    <a:pt x="457200" y="19050"/>
                  </a:lnTo>
                  <a:lnTo>
                    <a:pt x="457200" y="38100"/>
                  </a:lnTo>
                  <a:lnTo>
                    <a:pt x="476250" y="38100"/>
                  </a:lnTo>
                  <a:lnTo>
                    <a:pt x="476250" y="19050"/>
                  </a:lnTo>
                  <a:close/>
                </a:path>
                <a:path w="784860" h="57150">
                  <a:moveTo>
                    <a:pt x="514350" y="19050"/>
                  </a:moveTo>
                  <a:lnTo>
                    <a:pt x="495300" y="19050"/>
                  </a:lnTo>
                  <a:lnTo>
                    <a:pt x="495300" y="38100"/>
                  </a:lnTo>
                  <a:lnTo>
                    <a:pt x="514350" y="38100"/>
                  </a:lnTo>
                  <a:lnTo>
                    <a:pt x="514350" y="19050"/>
                  </a:lnTo>
                  <a:close/>
                </a:path>
                <a:path w="784860" h="57150">
                  <a:moveTo>
                    <a:pt x="552450" y="19050"/>
                  </a:moveTo>
                  <a:lnTo>
                    <a:pt x="533400" y="19050"/>
                  </a:lnTo>
                  <a:lnTo>
                    <a:pt x="533400" y="38100"/>
                  </a:lnTo>
                  <a:lnTo>
                    <a:pt x="552450" y="38100"/>
                  </a:lnTo>
                  <a:lnTo>
                    <a:pt x="552450" y="19050"/>
                  </a:lnTo>
                  <a:close/>
                </a:path>
                <a:path w="784860" h="57150">
                  <a:moveTo>
                    <a:pt x="590550" y="19050"/>
                  </a:moveTo>
                  <a:lnTo>
                    <a:pt x="571500" y="19050"/>
                  </a:lnTo>
                  <a:lnTo>
                    <a:pt x="571500" y="38100"/>
                  </a:lnTo>
                  <a:lnTo>
                    <a:pt x="590550" y="38100"/>
                  </a:lnTo>
                  <a:lnTo>
                    <a:pt x="590550" y="19050"/>
                  </a:lnTo>
                  <a:close/>
                </a:path>
                <a:path w="784860" h="57150">
                  <a:moveTo>
                    <a:pt x="628650" y="19050"/>
                  </a:moveTo>
                  <a:lnTo>
                    <a:pt x="609600" y="19050"/>
                  </a:lnTo>
                  <a:lnTo>
                    <a:pt x="609600" y="38100"/>
                  </a:lnTo>
                  <a:lnTo>
                    <a:pt x="628650" y="38100"/>
                  </a:lnTo>
                  <a:lnTo>
                    <a:pt x="628650" y="19050"/>
                  </a:lnTo>
                  <a:close/>
                </a:path>
                <a:path w="784860" h="57150">
                  <a:moveTo>
                    <a:pt x="666750" y="19050"/>
                  </a:moveTo>
                  <a:lnTo>
                    <a:pt x="647700" y="19050"/>
                  </a:lnTo>
                  <a:lnTo>
                    <a:pt x="647700" y="38100"/>
                  </a:lnTo>
                  <a:lnTo>
                    <a:pt x="666750" y="38100"/>
                  </a:lnTo>
                  <a:lnTo>
                    <a:pt x="666750" y="19050"/>
                  </a:lnTo>
                  <a:close/>
                </a:path>
                <a:path w="784860" h="57150">
                  <a:moveTo>
                    <a:pt x="704850" y="19050"/>
                  </a:moveTo>
                  <a:lnTo>
                    <a:pt x="685800" y="19050"/>
                  </a:lnTo>
                  <a:lnTo>
                    <a:pt x="685800" y="38100"/>
                  </a:lnTo>
                  <a:lnTo>
                    <a:pt x="704850" y="38100"/>
                  </a:lnTo>
                  <a:lnTo>
                    <a:pt x="704850" y="19050"/>
                  </a:lnTo>
                  <a:close/>
                </a:path>
                <a:path w="784860" h="57150">
                  <a:moveTo>
                    <a:pt x="784580" y="28575"/>
                  </a:moveTo>
                  <a:lnTo>
                    <a:pt x="782332" y="17449"/>
                  </a:lnTo>
                  <a:lnTo>
                    <a:pt x="776211" y="8369"/>
                  </a:lnTo>
                  <a:lnTo>
                    <a:pt x="767130" y="2247"/>
                  </a:lnTo>
                  <a:lnTo>
                    <a:pt x="756005" y="0"/>
                  </a:lnTo>
                  <a:lnTo>
                    <a:pt x="744880" y="2247"/>
                  </a:lnTo>
                  <a:lnTo>
                    <a:pt x="735799" y="8369"/>
                  </a:lnTo>
                  <a:lnTo>
                    <a:pt x="729678" y="17449"/>
                  </a:lnTo>
                  <a:lnTo>
                    <a:pt x="727430" y="28575"/>
                  </a:lnTo>
                  <a:lnTo>
                    <a:pt x="729678" y="39700"/>
                  </a:lnTo>
                  <a:lnTo>
                    <a:pt x="735799" y="48780"/>
                  </a:lnTo>
                  <a:lnTo>
                    <a:pt x="744880" y="54902"/>
                  </a:lnTo>
                  <a:lnTo>
                    <a:pt x="756005" y="57150"/>
                  </a:lnTo>
                  <a:lnTo>
                    <a:pt x="767130" y="54902"/>
                  </a:lnTo>
                  <a:lnTo>
                    <a:pt x="776211" y="48780"/>
                  </a:lnTo>
                  <a:lnTo>
                    <a:pt x="782332" y="39700"/>
                  </a:lnTo>
                  <a:lnTo>
                    <a:pt x="784580" y="28575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878253" y="516304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49" y="28574"/>
                  </a:move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/>
          <p:cNvGrpSpPr/>
          <p:nvPr/>
        </p:nvGrpSpPr>
        <p:grpSpPr>
          <a:xfrm>
            <a:off x="3202377" y="4854042"/>
            <a:ext cx="179070" cy="656590"/>
            <a:chOff x="3202377" y="4854042"/>
            <a:chExt cx="179070" cy="656590"/>
          </a:xfrm>
        </p:grpSpPr>
        <p:sp>
          <p:nvSpPr>
            <p:cNvPr id="24" name="object 24"/>
            <p:cNvSpPr/>
            <p:nvPr/>
          </p:nvSpPr>
          <p:spPr>
            <a:xfrm>
              <a:off x="3367005" y="4863567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39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507B7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202377" y="5012967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169447" y="0"/>
                  </a:moveTo>
                  <a:lnTo>
                    <a:pt x="169447" y="338231"/>
                  </a:lnTo>
                  <a:lnTo>
                    <a:pt x="0" y="169044"/>
                  </a:lnTo>
                  <a:lnTo>
                    <a:pt x="169303" y="0"/>
                  </a:lnTo>
                  <a:lnTo>
                    <a:pt x="169447" y="0"/>
                  </a:lnTo>
                  <a:close/>
                </a:path>
              </a:pathLst>
            </a:custGeom>
            <a:solidFill>
              <a:srgbClr val="507B7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/>
          <p:cNvGrpSpPr/>
          <p:nvPr/>
        </p:nvGrpSpPr>
        <p:grpSpPr>
          <a:xfrm>
            <a:off x="4247015" y="2982500"/>
            <a:ext cx="187325" cy="656590"/>
            <a:chOff x="4247015" y="2982500"/>
            <a:chExt cx="187325" cy="656590"/>
          </a:xfrm>
        </p:grpSpPr>
        <p:sp>
          <p:nvSpPr>
            <p:cNvPr id="27" name="object 27"/>
            <p:cNvSpPr/>
            <p:nvPr/>
          </p:nvSpPr>
          <p:spPr>
            <a:xfrm>
              <a:off x="4256540" y="2992025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39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73836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264542" y="3157615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0" y="338229"/>
                  </a:moveTo>
                  <a:lnTo>
                    <a:pt x="0" y="0"/>
                  </a:lnTo>
                  <a:lnTo>
                    <a:pt x="169446" y="169187"/>
                  </a:lnTo>
                  <a:lnTo>
                    <a:pt x="144" y="338229"/>
                  </a:lnTo>
                  <a:lnTo>
                    <a:pt x="0" y="338229"/>
                  </a:lnTo>
                  <a:close/>
                </a:path>
              </a:pathLst>
            </a:custGeom>
            <a:solidFill>
              <a:srgbClr val="73836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/>
          <p:cNvGrpSpPr/>
          <p:nvPr/>
        </p:nvGrpSpPr>
        <p:grpSpPr>
          <a:xfrm>
            <a:off x="1301275" y="6652397"/>
            <a:ext cx="956310" cy="956310"/>
            <a:chOff x="1301275" y="6652397"/>
            <a:chExt cx="956310" cy="956310"/>
          </a:xfrm>
        </p:grpSpPr>
        <p:sp>
          <p:nvSpPr>
            <p:cNvPr id="30" name="object 30"/>
            <p:cNvSpPr/>
            <p:nvPr/>
          </p:nvSpPr>
          <p:spPr>
            <a:xfrm>
              <a:off x="1301275" y="6652397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956160" y="478079"/>
                  </a:moveTo>
                  <a:lnTo>
                    <a:pt x="953692" y="526961"/>
                  </a:lnTo>
                  <a:lnTo>
                    <a:pt x="946448" y="574430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79" y="874512"/>
                  </a:lnTo>
                  <a:lnTo>
                    <a:pt x="705962" y="898458"/>
                  </a:lnTo>
                  <a:lnTo>
                    <a:pt x="664170" y="918590"/>
                  </a:lnTo>
                  <a:lnTo>
                    <a:pt x="620247" y="934667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77" y="956160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7"/>
                  </a:lnTo>
                  <a:lnTo>
                    <a:pt x="291990" y="918590"/>
                  </a:lnTo>
                  <a:lnTo>
                    <a:pt x="250198" y="898458"/>
                  </a:lnTo>
                  <a:lnTo>
                    <a:pt x="210781" y="874512"/>
                  </a:lnTo>
                  <a:lnTo>
                    <a:pt x="173976" y="846990"/>
                  </a:lnTo>
                  <a:lnTo>
                    <a:pt x="140026" y="816134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30"/>
                  </a:lnTo>
                  <a:lnTo>
                    <a:pt x="2468" y="526961"/>
                  </a:lnTo>
                  <a:lnTo>
                    <a:pt x="0" y="478080"/>
                  </a:ln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0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6" y="109169"/>
                  </a:lnTo>
                  <a:lnTo>
                    <a:pt x="210781" y="81648"/>
                  </a:lnTo>
                  <a:lnTo>
                    <a:pt x="250198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7"/>
                  </a:lnTo>
                  <a:lnTo>
                    <a:pt x="478080" y="0"/>
                  </a:lnTo>
                  <a:lnTo>
                    <a:pt x="526961" y="2467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0" y="37569"/>
                  </a:lnTo>
                  <a:lnTo>
                    <a:pt x="705962" y="57701"/>
                  </a:lnTo>
                  <a:lnTo>
                    <a:pt x="745379" y="81648"/>
                  </a:lnTo>
                  <a:lnTo>
                    <a:pt x="782184" y="109169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0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9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6721" y="6751537"/>
              <a:ext cx="761999" cy="761999"/>
            </a:xfrm>
            <a:prstGeom prst="rect">
              <a:avLst/>
            </a:prstGeom>
          </p:spPr>
        </p:pic>
      </p:grpSp>
      <p:grpSp>
        <p:nvGrpSpPr>
          <p:cNvPr id="32" name="object 32"/>
          <p:cNvGrpSpPr/>
          <p:nvPr/>
        </p:nvGrpSpPr>
        <p:grpSpPr>
          <a:xfrm>
            <a:off x="2510686" y="7082942"/>
            <a:ext cx="958850" cy="76200"/>
            <a:chOff x="2510686" y="7082942"/>
            <a:chExt cx="958850" cy="76200"/>
          </a:xfrm>
        </p:grpSpPr>
        <p:sp>
          <p:nvSpPr>
            <p:cNvPr id="33" name="object 33"/>
            <p:cNvSpPr/>
            <p:nvPr/>
          </p:nvSpPr>
          <p:spPr>
            <a:xfrm>
              <a:off x="2520200" y="7092478"/>
              <a:ext cx="949325" cy="57150"/>
            </a:xfrm>
            <a:custGeom>
              <a:avLst/>
              <a:gdLst/>
              <a:ahLst/>
              <a:cxnLst/>
              <a:rect l="l" t="t" r="r" b="b"/>
              <a:pathLst>
                <a:path w="949325" h="57150">
                  <a:moveTo>
                    <a:pt x="57150" y="28575"/>
                  </a:moveTo>
                  <a:lnTo>
                    <a:pt x="54914" y="17449"/>
                  </a:lnTo>
                  <a:lnTo>
                    <a:pt x="48780" y="8369"/>
                  </a:lnTo>
                  <a:lnTo>
                    <a:pt x="39700" y="2235"/>
                  </a:lnTo>
                  <a:lnTo>
                    <a:pt x="28575" y="0"/>
                  </a:lnTo>
                  <a:lnTo>
                    <a:pt x="17462" y="2235"/>
                  </a:lnTo>
                  <a:lnTo>
                    <a:pt x="8369" y="8369"/>
                  </a:lnTo>
                  <a:lnTo>
                    <a:pt x="2247" y="17449"/>
                  </a:lnTo>
                  <a:lnTo>
                    <a:pt x="0" y="28575"/>
                  </a:lnTo>
                  <a:lnTo>
                    <a:pt x="2247" y="39687"/>
                  </a:lnTo>
                  <a:lnTo>
                    <a:pt x="8369" y="48780"/>
                  </a:lnTo>
                  <a:lnTo>
                    <a:pt x="17462" y="54902"/>
                  </a:lnTo>
                  <a:lnTo>
                    <a:pt x="28575" y="57150"/>
                  </a:lnTo>
                  <a:lnTo>
                    <a:pt x="39700" y="54902"/>
                  </a:lnTo>
                  <a:lnTo>
                    <a:pt x="48780" y="48780"/>
                  </a:lnTo>
                  <a:lnTo>
                    <a:pt x="54914" y="39687"/>
                  </a:lnTo>
                  <a:lnTo>
                    <a:pt x="57150" y="28575"/>
                  </a:lnTo>
                  <a:close/>
                </a:path>
                <a:path w="949325" h="57150">
                  <a:moveTo>
                    <a:pt x="72580" y="19050"/>
                  </a:moveTo>
                  <a:lnTo>
                    <a:pt x="61912" y="19050"/>
                  </a:lnTo>
                  <a:lnTo>
                    <a:pt x="61912" y="38100"/>
                  </a:lnTo>
                  <a:lnTo>
                    <a:pt x="72580" y="38100"/>
                  </a:lnTo>
                  <a:lnTo>
                    <a:pt x="72580" y="19050"/>
                  </a:lnTo>
                  <a:close/>
                </a:path>
                <a:path w="949325" h="57150">
                  <a:moveTo>
                    <a:pt x="110680" y="19050"/>
                  </a:moveTo>
                  <a:lnTo>
                    <a:pt x="91630" y="19050"/>
                  </a:lnTo>
                  <a:lnTo>
                    <a:pt x="91630" y="38100"/>
                  </a:lnTo>
                  <a:lnTo>
                    <a:pt x="110680" y="38100"/>
                  </a:lnTo>
                  <a:lnTo>
                    <a:pt x="110680" y="19050"/>
                  </a:lnTo>
                  <a:close/>
                </a:path>
                <a:path w="949325" h="57150">
                  <a:moveTo>
                    <a:pt x="148780" y="19050"/>
                  </a:moveTo>
                  <a:lnTo>
                    <a:pt x="129730" y="19050"/>
                  </a:lnTo>
                  <a:lnTo>
                    <a:pt x="129730" y="38100"/>
                  </a:lnTo>
                  <a:lnTo>
                    <a:pt x="148780" y="38100"/>
                  </a:lnTo>
                  <a:lnTo>
                    <a:pt x="148780" y="19050"/>
                  </a:lnTo>
                  <a:close/>
                </a:path>
                <a:path w="949325" h="57150">
                  <a:moveTo>
                    <a:pt x="186880" y="19050"/>
                  </a:moveTo>
                  <a:lnTo>
                    <a:pt x="167830" y="19050"/>
                  </a:lnTo>
                  <a:lnTo>
                    <a:pt x="167830" y="38100"/>
                  </a:lnTo>
                  <a:lnTo>
                    <a:pt x="186880" y="38100"/>
                  </a:lnTo>
                  <a:lnTo>
                    <a:pt x="186880" y="19050"/>
                  </a:lnTo>
                  <a:close/>
                </a:path>
                <a:path w="949325" h="57150">
                  <a:moveTo>
                    <a:pt x="224980" y="19050"/>
                  </a:moveTo>
                  <a:lnTo>
                    <a:pt x="205930" y="19050"/>
                  </a:lnTo>
                  <a:lnTo>
                    <a:pt x="205930" y="38100"/>
                  </a:lnTo>
                  <a:lnTo>
                    <a:pt x="224980" y="38100"/>
                  </a:lnTo>
                  <a:lnTo>
                    <a:pt x="224980" y="19050"/>
                  </a:lnTo>
                  <a:close/>
                </a:path>
                <a:path w="949325" h="57150">
                  <a:moveTo>
                    <a:pt x="263080" y="19050"/>
                  </a:moveTo>
                  <a:lnTo>
                    <a:pt x="244030" y="19050"/>
                  </a:lnTo>
                  <a:lnTo>
                    <a:pt x="244030" y="38100"/>
                  </a:lnTo>
                  <a:lnTo>
                    <a:pt x="263080" y="38100"/>
                  </a:lnTo>
                  <a:lnTo>
                    <a:pt x="263080" y="19050"/>
                  </a:lnTo>
                  <a:close/>
                </a:path>
                <a:path w="949325" h="57150">
                  <a:moveTo>
                    <a:pt x="301180" y="19050"/>
                  </a:moveTo>
                  <a:lnTo>
                    <a:pt x="282130" y="19050"/>
                  </a:lnTo>
                  <a:lnTo>
                    <a:pt x="282130" y="38100"/>
                  </a:lnTo>
                  <a:lnTo>
                    <a:pt x="301180" y="38100"/>
                  </a:lnTo>
                  <a:lnTo>
                    <a:pt x="301180" y="19050"/>
                  </a:lnTo>
                  <a:close/>
                </a:path>
                <a:path w="949325" h="57150">
                  <a:moveTo>
                    <a:pt x="339280" y="19050"/>
                  </a:moveTo>
                  <a:lnTo>
                    <a:pt x="320230" y="19050"/>
                  </a:lnTo>
                  <a:lnTo>
                    <a:pt x="320230" y="38100"/>
                  </a:lnTo>
                  <a:lnTo>
                    <a:pt x="339280" y="38100"/>
                  </a:lnTo>
                  <a:lnTo>
                    <a:pt x="339280" y="19050"/>
                  </a:lnTo>
                  <a:close/>
                </a:path>
                <a:path w="949325" h="57150">
                  <a:moveTo>
                    <a:pt x="377380" y="19050"/>
                  </a:moveTo>
                  <a:lnTo>
                    <a:pt x="358330" y="19050"/>
                  </a:lnTo>
                  <a:lnTo>
                    <a:pt x="358330" y="38100"/>
                  </a:lnTo>
                  <a:lnTo>
                    <a:pt x="377380" y="38100"/>
                  </a:lnTo>
                  <a:lnTo>
                    <a:pt x="377380" y="19050"/>
                  </a:lnTo>
                  <a:close/>
                </a:path>
                <a:path w="949325" h="57150">
                  <a:moveTo>
                    <a:pt x="415480" y="19050"/>
                  </a:moveTo>
                  <a:lnTo>
                    <a:pt x="396430" y="19050"/>
                  </a:lnTo>
                  <a:lnTo>
                    <a:pt x="396430" y="38100"/>
                  </a:lnTo>
                  <a:lnTo>
                    <a:pt x="415480" y="38100"/>
                  </a:lnTo>
                  <a:lnTo>
                    <a:pt x="415480" y="19050"/>
                  </a:lnTo>
                  <a:close/>
                </a:path>
                <a:path w="949325" h="57150">
                  <a:moveTo>
                    <a:pt x="453580" y="19050"/>
                  </a:moveTo>
                  <a:lnTo>
                    <a:pt x="434530" y="19050"/>
                  </a:lnTo>
                  <a:lnTo>
                    <a:pt x="434530" y="38100"/>
                  </a:lnTo>
                  <a:lnTo>
                    <a:pt x="453580" y="38100"/>
                  </a:lnTo>
                  <a:lnTo>
                    <a:pt x="453580" y="19050"/>
                  </a:lnTo>
                  <a:close/>
                </a:path>
                <a:path w="949325" h="57150">
                  <a:moveTo>
                    <a:pt x="491680" y="19050"/>
                  </a:moveTo>
                  <a:lnTo>
                    <a:pt x="472630" y="19050"/>
                  </a:lnTo>
                  <a:lnTo>
                    <a:pt x="472630" y="38100"/>
                  </a:lnTo>
                  <a:lnTo>
                    <a:pt x="491680" y="38100"/>
                  </a:lnTo>
                  <a:lnTo>
                    <a:pt x="491680" y="19050"/>
                  </a:lnTo>
                  <a:close/>
                </a:path>
                <a:path w="949325" h="57150">
                  <a:moveTo>
                    <a:pt x="529780" y="19050"/>
                  </a:moveTo>
                  <a:lnTo>
                    <a:pt x="510730" y="19050"/>
                  </a:lnTo>
                  <a:lnTo>
                    <a:pt x="510730" y="38100"/>
                  </a:lnTo>
                  <a:lnTo>
                    <a:pt x="529780" y="38100"/>
                  </a:lnTo>
                  <a:lnTo>
                    <a:pt x="529780" y="19050"/>
                  </a:lnTo>
                  <a:close/>
                </a:path>
                <a:path w="949325" h="57150">
                  <a:moveTo>
                    <a:pt x="567880" y="19050"/>
                  </a:moveTo>
                  <a:lnTo>
                    <a:pt x="548830" y="19050"/>
                  </a:lnTo>
                  <a:lnTo>
                    <a:pt x="548830" y="38100"/>
                  </a:lnTo>
                  <a:lnTo>
                    <a:pt x="567880" y="38100"/>
                  </a:lnTo>
                  <a:lnTo>
                    <a:pt x="567880" y="19050"/>
                  </a:lnTo>
                  <a:close/>
                </a:path>
                <a:path w="949325" h="57150">
                  <a:moveTo>
                    <a:pt x="605980" y="19050"/>
                  </a:moveTo>
                  <a:lnTo>
                    <a:pt x="586930" y="19050"/>
                  </a:lnTo>
                  <a:lnTo>
                    <a:pt x="586930" y="38100"/>
                  </a:lnTo>
                  <a:lnTo>
                    <a:pt x="605980" y="38100"/>
                  </a:lnTo>
                  <a:lnTo>
                    <a:pt x="605980" y="19050"/>
                  </a:lnTo>
                  <a:close/>
                </a:path>
                <a:path w="949325" h="57150">
                  <a:moveTo>
                    <a:pt x="644080" y="19050"/>
                  </a:moveTo>
                  <a:lnTo>
                    <a:pt x="625030" y="19050"/>
                  </a:lnTo>
                  <a:lnTo>
                    <a:pt x="625030" y="38100"/>
                  </a:lnTo>
                  <a:lnTo>
                    <a:pt x="644080" y="38100"/>
                  </a:lnTo>
                  <a:lnTo>
                    <a:pt x="644080" y="19050"/>
                  </a:lnTo>
                  <a:close/>
                </a:path>
                <a:path w="949325" h="57150">
                  <a:moveTo>
                    <a:pt x="682180" y="19050"/>
                  </a:moveTo>
                  <a:lnTo>
                    <a:pt x="663130" y="19050"/>
                  </a:lnTo>
                  <a:lnTo>
                    <a:pt x="663130" y="38100"/>
                  </a:lnTo>
                  <a:lnTo>
                    <a:pt x="682180" y="38100"/>
                  </a:lnTo>
                  <a:lnTo>
                    <a:pt x="682180" y="19050"/>
                  </a:lnTo>
                  <a:close/>
                </a:path>
                <a:path w="949325" h="57150">
                  <a:moveTo>
                    <a:pt x="720280" y="19050"/>
                  </a:moveTo>
                  <a:lnTo>
                    <a:pt x="701230" y="19050"/>
                  </a:lnTo>
                  <a:lnTo>
                    <a:pt x="701230" y="38100"/>
                  </a:lnTo>
                  <a:lnTo>
                    <a:pt x="720280" y="38100"/>
                  </a:lnTo>
                  <a:lnTo>
                    <a:pt x="720280" y="19050"/>
                  </a:lnTo>
                  <a:close/>
                </a:path>
                <a:path w="949325" h="57150">
                  <a:moveTo>
                    <a:pt x="758380" y="19050"/>
                  </a:moveTo>
                  <a:lnTo>
                    <a:pt x="739330" y="19050"/>
                  </a:lnTo>
                  <a:lnTo>
                    <a:pt x="739330" y="38100"/>
                  </a:lnTo>
                  <a:lnTo>
                    <a:pt x="758380" y="38100"/>
                  </a:lnTo>
                  <a:lnTo>
                    <a:pt x="758380" y="19050"/>
                  </a:lnTo>
                  <a:close/>
                </a:path>
                <a:path w="949325" h="57150">
                  <a:moveTo>
                    <a:pt x="796480" y="19050"/>
                  </a:moveTo>
                  <a:lnTo>
                    <a:pt x="777430" y="19050"/>
                  </a:lnTo>
                  <a:lnTo>
                    <a:pt x="777430" y="38100"/>
                  </a:lnTo>
                  <a:lnTo>
                    <a:pt x="796480" y="38100"/>
                  </a:lnTo>
                  <a:lnTo>
                    <a:pt x="796480" y="19050"/>
                  </a:lnTo>
                  <a:close/>
                </a:path>
                <a:path w="949325" h="57150">
                  <a:moveTo>
                    <a:pt x="834580" y="19050"/>
                  </a:moveTo>
                  <a:lnTo>
                    <a:pt x="815530" y="19050"/>
                  </a:lnTo>
                  <a:lnTo>
                    <a:pt x="815530" y="38100"/>
                  </a:lnTo>
                  <a:lnTo>
                    <a:pt x="834580" y="38100"/>
                  </a:lnTo>
                  <a:lnTo>
                    <a:pt x="834580" y="19050"/>
                  </a:lnTo>
                  <a:close/>
                </a:path>
                <a:path w="949325" h="57150">
                  <a:moveTo>
                    <a:pt x="872680" y="19050"/>
                  </a:moveTo>
                  <a:lnTo>
                    <a:pt x="853630" y="19050"/>
                  </a:lnTo>
                  <a:lnTo>
                    <a:pt x="853630" y="38100"/>
                  </a:lnTo>
                  <a:lnTo>
                    <a:pt x="872680" y="38100"/>
                  </a:lnTo>
                  <a:lnTo>
                    <a:pt x="872680" y="19050"/>
                  </a:lnTo>
                  <a:close/>
                </a:path>
                <a:path w="949325" h="57150">
                  <a:moveTo>
                    <a:pt x="910780" y="19050"/>
                  </a:moveTo>
                  <a:lnTo>
                    <a:pt x="891730" y="19050"/>
                  </a:lnTo>
                  <a:lnTo>
                    <a:pt x="891730" y="38100"/>
                  </a:lnTo>
                  <a:lnTo>
                    <a:pt x="910780" y="38100"/>
                  </a:lnTo>
                  <a:lnTo>
                    <a:pt x="910780" y="19050"/>
                  </a:lnTo>
                  <a:close/>
                </a:path>
                <a:path w="949325" h="57150">
                  <a:moveTo>
                    <a:pt x="948880" y="19050"/>
                  </a:moveTo>
                  <a:lnTo>
                    <a:pt x="929830" y="19050"/>
                  </a:lnTo>
                  <a:lnTo>
                    <a:pt x="929830" y="38100"/>
                  </a:lnTo>
                  <a:lnTo>
                    <a:pt x="948880" y="38100"/>
                  </a:lnTo>
                  <a:lnTo>
                    <a:pt x="948880" y="19050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520211" y="709246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28574"/>
                  </a:move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5" name="object 35"/>
          <p:cNvGrpSpPr/>
          <p:nvPr/>
        </p:nvGrpSpPr>
        <p:grpSpPr>
          <a:xfrm>
            <a:off x="4247015" y="6767221"/>
            <a:ext cx="187325" cy="656590"/>
            <a:chOff x="4247015" y="6767221"/>
            <a:chExt cx="187325" cy="656590"/>
          </a:xfrm>
        </p:grpSpPr>
        <p:sp>
          <p:nvSpPr>
            <p:cNvPr id="36" name="object 36"/>
            <p:cNvSpPr/>
            <p:nvPr/>
          </p:nvSpPr>
          <p:spPr>
            <a:xfrm>
              <a:off x="4256540" y="6776746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264542" y="6942333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0" y="338231"/>
                  </a:moveTo>
                  <a:lnTo>
                    <a:pt x="0" y="0"/>
                  </a:lnTo>
                  <a:lnTo>
                    <a:pt x="169446" y="169187"/>
                  </a:lnTo>
                  <a:lnTo>
                    <a:pt x="142" y="338231"/>
                  </a:lnTo>
                  <a:lnTo>
                    <a:pt x="0" y="338231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/>
          <p:cNvGrpSpPr/>
          <p:nvPr/>
        </p:nvGrpSpPr>
        <p:grpSpPr>
          <a:xfrm>
            <a:off x="1301275" y="10414533"/>
            <a:ext cx="956310" cy="956310"/>
            <a:chOff x="1301275" y="10414533"/>
            <a:chExt cx="956310" cy="956310"/>
          </a:xfrm>
        </p:grpSpPr>
        <p:sp>
          <p:nvSpPr>
            <p:cNvPr id="39" name="object 39"/>
            <p:cNvSpPr/>
            <p:nvPr/>
          </p:nvSpPr>
          <p:spPr>
            <a:xfrm>
              <a:off x="1301275" y="10414533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956160" y="478079"/>
                  </a:moveTo>
                  <a:lnTo>
                    <a:pt x="953692" y="526960"/>
                  </a:lnTo>
                  <a:lnTo>
                    <a:pt x="946448" y="574429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79" y="874511"/>
                  </a:lnTo>
                  <a:lnTo>
                    <a:pt x="705962" y="898458"/>
                  </a:lnTo>
                  <a:lnTo>
                    <a:pt x="664170" y="918590"/>
                  </a:lnTo>
                  <a:lnTo>
                    <a:pt x="620247" y="934667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92" y="956160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7"/>
                  </a:lnTo>
                  <a:lnTo>
                    <a:pt x="291990" y="918590"/>
                  </a:lnTo>
                  <a:lnTo>
                    <a:pt x="250198" y="898458"/>
                  </a:lnTo>
                  <a:lnTo>
                    <a:pt x="210781" y="874511"/>
                  </a:lnTo>
                  <a:lnTo>
                    <a:pt x="173976" y="846990"/>
                  </a:lnTo>
                  <a:lnTo>
                    <a:pt x="140026" y="816134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29"/>
                  </a:lnTo>
                  <a:lnTo>
                    <a:pt x="2468" y="526960"/>
                  </a:lnTo>
                  <a:lnTo>
                    <a:pt x="0" y="478080"/>
                  </a:ln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0"/>
                  </a:lnTo>
                  <a:lnTo>
                    <a:pt x="109170" y="173976"/>
                  </a:lnTo>
                  <a:lnTo>
                    <a:pt x="140026" y="140025"/>
                  </a:lnTo>
                  <a:lnTo>
                    <a:pt x="173976" y="109169"/>
                  </a:lnTo>
                  <a:lnTo>
                    <a:pt x="210781" y="81648"/>
                  </a:lnTo>
                  <a:lnTo>
                    <a:pt x="250198" y="57701"/>
                  </a:lnTo>
                  <a:lnTo>
                    <a:pt x="291990" y="37569"/>
                  </a:lnTo>
                  <a:lnTo>
                    <a:pt x="335914" y="21492"/>
                  </a:lnTo>
                  <a:lnTo>
                    <a:pt x="381730" y="9712"/>
                  </a:lnTo>
                  <a:lnTo>
                    <a:pt x="429199" y="2467"/>
                  </a:lnTo>
                  <a:lnTo>
                    <a:pt x="478068" y="0"/>
                  </a:lnTo>
                  <a:lnTo>
                    <a:pt x="526961" y="2467"/>
                  </a:lnTo>
                  <a:lnTo>
                    <a:pt x="574430" y="9712"/>
                  </a:lnTo>
                  <a:lnTo>
                    <a:pt x="620247" y="21492"/>
                  </a:lnTo>
                  <a:lnTo>
                    <a:pt x="664170" y="37569"/>
                  </a:lnTo>
                  <a:lnTo>
                    <a:pt x="705962" y="57701"/>
                  </a:lnTo>
                  <a:lnTo>
                    <a:pt x="745379" y="81648"/>
                  </a:lnTo>
                  <a:lnTo>
                    <a:pt x="782184" y="109169"/>
                  </a:lnTo>
                  <a:lnTo>
                    <a:pt x="816134" y="140025"/>
                  </a:lnTo>
                  <a:lnTo>
                    <a:pt x="846990" y="173976"/>
                  </a:lnTo>
                  <a:lnTo>
                    <a:pt x="874512" y="210780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9"/>
                  </a:lnTo>
                  <a:close/>
                </a:path>
              </a:pathLst>
            </a:custGeom>
            <a:solidFill>
              <a:srgbClr val="C8647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6721" y="10513671"/>
              <a:ext cx="761999" cy="761999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2510686" y="10845076"/>
            <a:ext cx="958850" cy="76200"/>
            <a:chOff x="2510686" y="10845076"/>
            <a:chExt cx="958850" cy="76200"/>
          </a:xfrm>
        </p:grpSpPr>
        <p:sp>
          <p:nvSpPr>
            <p:cNvPr id="42" name="object 42"/>
            <p:cNvSpPr/>
            <p:nvPr/>
          </p:nvSpPr>
          <p:spPr>
            <a:xfrm>
              <a:off x="2520200" y="10854612"/>
              <a:ext cx="949325" cy="57150"/>
            </a:xfrm>
            <a:custGeom>
              <a:avLst/>
              <a:gdLst/>
              <a:ahLst/>
              <a:cxnLst/>
              <a:rect l="l" t="t" r="r" b="b"/>
              <a:pathLst>
                <a:path w="949325" h="57150">
                  <a:moveTo>
                    <a:pt x="57150" y="28575"/>
                  </a:moveTo>
                  <a:lnTo>
                    <a:pt x="54914" y="17449"/>
                  </a:lnTo>
                  <a:lnTo>
                    <a:pt x="48780" y="8369"/>
                  </a:lnTo>
                  <a:lnTo>
                    <a:pt x="39700" y="2235"/>
                  </a:lnTo>
                  <a:lnTo>
                    <a:pt x="28575" y="0"/>
                  </a:lnTo>
                  <a:lnTo>
                    <a:pt x="17462" y="2235"/>
                  </a:lnTo>
                  <a:lnTo>
                    <a:pt x="8369" y="8369"/>
                  </a:lnTo>
                  <a:lnTo>
                    <a:pt x="2247" y="17449"/>
                  </a:lnTo>
                  <a:lnTo>
                    <a:pt x="0" y="28575"/>
                  </a:lnTo>
                  <a:lnTo>
                    <a:pt x="2247" y="39687"/>
                  </a:lnTo>
                  <a:lnTo>
                    <a:pt x="8369" y="48780"/>
                  </a:lnTo>
                  <a:lnTo>
                    <a:pt x="17462" y="54902"/>
                  </a:lnTo>
                  <a:lnTo>
                    <a:pt x="28575" y="57150"/>
                  </a:lnTo>
                  <a:lnTo>
                    <a:pt x="39700" y="54902"/>
                  </a:lnTo>
                  <a:lnTo>
                    <a:pt x="48780" y="48780"/>
                  </a:lnTo>
                  <a:lnTo>
                    <a:pt x="54914" y="39687"/>
                  </a:lnTo>
                  <a:lnTo>
                    <a:pt x="57150" y="28575"/>
                  </a:lnTo>
                  <a:close/>
                </a:path>
                <a:path w="949325" h="57150">
                  <a:moveTo>
                    <a:pt x="72580" y="19050"/>
                  </a:moveTo>
                  <a:lnTo>
                    <a:pt x="61912" y="19050"/>
                  </a:lnTo>
                  <a:lnTo>
                    <a:pt x="61912" y="38100"/>
                  </a:lnTo>
                  <a:lnTo>
                    <a:pt x="72580" y="38100"/>
                  </a:lnTo>
                  <a:lnTo>
                    <a:pt x="72580" y="19050"/>
                  </a:lnTo>
                  <a:close/>
                </a:path>
                <a:path w="949325" h="57150">
                  <a:moveTo>
                    <a:pt x="110680" y="19050"/>
                  </a:moveTo>
                  <a:lnTo>
                    <a:pt x="91630" y="19050"/>
                  </a:lnTo>
                  <a:lnTo>
                    <a:pt x="91630" y="38100"/>
                  </a:lnTo>
                  <a:lnTo>
                    <a:pt x="110680" y="38100"/>
                  </a:lnTo>
                  <a:lnTo>
                    <a:pt x="110680" y="19050"/>
                  </a:lnTo>
                  <a:close/>
                </a:path>
                <a:path w="949325" h="57150">
                  <a:moveTo>
                    <a:pt x="148780" y="19050"/>
                  </a:moveTo>
                  <a:lnTo>
                    <a:pt x="129730" y="19050"/>
                  </a:lnTo>
                  <a:lnTo>
                    <a:pt x="129730" y="38100"/>
                  </a:lnTo>
                  <a:lnTo>
                    <a:pt x="148780" y="38100"/>
                  </a:lnTo>
                  <a:lnTo>
                    <a:pt x="148780" y="19050"/>
                  </a:lnTo>
                  <a:close/>
                </a:path>
                <a:path w="949325" h="57150">
                  <a:moveTo>
                    <a:pt x="186880" y="19050"/>
                  </a:moveTo>
                  <a:lnTo>
                    <a:pt x="167830" y="19050"/>
                  </a:lnTo>
                  <a:lnTo>
                    <a:pt x="167830" y="38100"/>
                  </a:lnTo>
                  <a:lnTo>
                    <a:pt x="186880" y="38100"/>
                  </a:lnTo>
                  <a:lnTo>
                    <a:pt x="186880" y="19050"/>
                  </a:lnTo>
                  <a:close/>
                </a:path>
                <a:path w="949325" h="57150">
                  <a:moveTo>
                    <a:pt x="224980" y="19050"/>
                  </a:moveTo>
                  <a:lnTo>
                    <a:pt x="205930" y="19050"/>
                  </a:lnTo>
                  <a:lnTo>
                    <a:pt x="205930" y="38100"/>
                  </a:lnTo>
                  <a:lnTo>
                    <a:pt x="224980" y="38100"/>
                  </a:lnTo>
                  <a:lnTo>
                    <a:pt x="224980" y="19050"/>
                  </a:lnTo>
                  <a:close/>
                </a:path>
                <a:path w="949325" h="57150">
                  <a:moveTo>
                    <a:pt x="263080" y="19050"/>
                  </a:moveTo>
                  <a:lnTo>
                    <a:pt x="244030" y="19050"/>
                  </a:lnTo>
                  <a:lnTo>
                    <a:pt x="244030" y="38100"/>
                  </a:lnTo>
                  <a:lnTo>
                    <a:pt x="263080" y="38100"/>
                  </a:lnTo>
                  <a:lnTo>
                    <a:pt x="263080" y="19050"/>
                  </a:lnTo>
                  <a:close/>
                </a:path>
                <a:path w="949325" h="57150">
                  <a:moveTo>
                    <a:pt x="301180" y="19050"/>
                  </a:moveTo>
                  <a:lnTo>
                    <a:pt x="282130" y="19050"/>
                  </a:lnTo>
                  <a:lnTo>
                    <a:pt x="282130" y="38100"/>
                  </a:lnTo>
                  <a:lnTo>
                    <a:pt x="301180" y="38100"/>
                  </a:lnTo>
                  <a:lnTo>
                    <a:pt x="301180" y="19050"/>
                  </a:lnTo>
                  <a:close/>
                </a:path>
                <a:path w="949325" h="57150">
                  <a:moveTo>
                    <a:pt x="339280" y="19050"/>
                  </a:moveTo>
                  <a:lnTo>
                    <a:pt x="320230" y="19050"/>
                  </a:lnTo>
                  <a:lnTo>
                    <a:pt x="320230" y="38100"/>
                  </a:lnTo>
                  <a:lnTo>
                    <a:pt x="339280" y="38100"/>
                  </a:lnTo>
                  <a:lnTo>
                    <a:pt x="339280" y="19050"/>
                  </a:lnTo>
                  <a:close/>
                </a:path>
                <a:path w="949325" h="57150">
                  <a:moveTo>
                    <a:pt x="377380" y="19050"/>
                  </a:moveTo>
                  <a:lnTo>
                    <a:pt x="358330" y="19050"/>
                  </a:lnTo>
                  <a:lnTo>
                    <a:pt x="358330" y="38100"/>
                  </a:lnTo>
                  <a:lnTo>
                    <a:pt x="377380" y="38100"/>
                  </a:lnTo>
                  <a:lnTo>
                    <a:pt x="377380" y="19050"/>
                  </a:lnTo>
                  <a:close/>
                </a:path>
                <a:path w="949325" h="57150">
                  <a:moveTo>
                    <a:pt x="415480" y="19050"/>
                  </a:moveTo>
                  <a:lnTo>
                    <a:pt x="396430" y="19050"/>
                  </a:lnTo>
                  <a:lnTo>
                    <a:pt x="396430" y="38100"/>
                  </a:lnTo>
                  <a:lnTo>
                    <a:pt x="415480" y="38100"/>
                  </a:lnTo>
                  <a:lnTo>
                    <a:pt x="415480" y="19050"/>
                  </a:lnTo>
                  <a:close/>
                </a:path>
                <a:path w="949325" h="57150">
                  <a:moveTo>
                    <a:pt x="453580" y="19050"/>
                  </a:moveTo>
                  <a:lnTo>
                    <a:pt x="434530" y="19050"/>
                  </a:lnTo>
                  <a:lnTo>
                    <a:pt x="434530" y="38100"/>
                  </a:lnTo>
                  <a:lnTo>
                    <a:pt x="453580" y="38100"/>
                  </a:lnTo>
                  <a:lnTo>
                    <a:pt x="453580" y="19050"/>
                  </a:lnTo>
                  <a:close/>
                </a:path>
                <a:path w="949325" h="57150">
                  <a:moveTo>
                    <a:pt x="491680" y="19050"/>
                  </a:moveTo>
                  <a:lnTo>
                    <a:pt x="472630" y="19050"/>
                  </a:lnTo>
                  <a:lnTo>
                    <a:pt x="472630" y="38100"/>
                  </a:lnTo>
                  <a:lnTo>
                    <a:pt x="491680" y="38100"/>
                  </a:lnTo>
                  <a:lnTo>
                    <a:pt x="491680" y="19050"/>
                  </a:lnTo>
                  <a:close/>
                </a:path>
                <a:path w="949325" h="57150">
                  <a:moveTo>
                    <a:pt x="529780" y="19050"/>
                  </a:moveTo>
                  <a:lnTo>
                    <a:pt x="510730" y="19050"/>
                  </a:lnTo>
                  <a:lnTo>
                    <a:pt x="510730" y="38100"/>
                  </a:lnTo>
                  <a:lnTo>
                    <a:pt x="529780" y="38100"/>
                  </a:lnTo>
                  <a:lnTo>
                    <a:pt x="529780" y="19050"/>
                  </a:lnTo>
                  <a:close/>
                </a:path>
                <a:path w="949325" h="57150">
                  <a:moveTo>
                    <a:pt x="567880" y="19050"/>
                  </a:moveTo>
                  <a:lnTo>
                    <a:pt x="548830" y="19050"/>
                  </a:lnTo>
                  <a:lnTo>
                    <a:pt x="548830" y="38100"/>
                  </a:lnTo>
                  <a:lnTo>
                    <a:pt x="567880" y="38100"/>
                  </a:lnTo>
                  <a:lnTo>
                    <a:pt x="567880" y="19050"/>
                  </a:lnTo>
                  <a:close/>
                </a:path>
                <a:path w="949325" h="57150">
                  <a:moveTo>
                    <a:pt x="605980" y="19050"/>
                  </a:moveTo>
                  <a:lnTo>
                    <a:pt x="586930" y="19050"/>
                  </a:lnTo>
                  <a:lnTo>
                    <a:pt x="586930" y="38100"/>
                  </a:lnTo>
                  <a:lnTo>
                    <a:pt x="605980" y="38100"/>
                  </a:lnTo>
                  <a:lnTo>
                    <a:pt x="605980" y="19050"/>
                  </a:lnTo>
                  <a:close/>
                </a:path>
                <a:path w="949325" h="57150">
                  <a:moveTo>
                    <a:pt x="644080" y="19050"/>
                  </a:moveTo>
                  <a:lnTo>
                    <a:pt x="625030" y="19050"/>
                  </a:lnTo>
                  <a:lnTo>
                    <a:pt x="625030" y="38100"/>
                  </a:lnTo>
                  <a:lnTo>
                    <a:pt x="644080" y="38100"/>
                  </a:lnTo>
                  <a:lnTo>
                    <a:pt x="644080" y="19050"/>
                  </a:lnTo>
                  <a:close/>
                </a:path>
                <a:path w="949325" h="57150">
                  <a:moveTo>
                    <a:pt x="682180" y="19050"/>
                  </a:moveTo>
                  <a:lnTo>
                    <a:pt x="663130" y="19050"/>
                  </a:lnTo>
                  <a:lnTo>
                    <a:pt x="663130" y="38100"/>
                  </a:lnTo>
                  <a:lnTo>
                    <a:pt x="682180" y="38100"/>
                  </a:lnTo>
                  <a:lnTo>
                    <a:pt x="682180" y="19050"/>
                  </a:lnTo>
                  <a:close/>
                </a:path>
                <a:path w="949325" h="57150">
                  <a:moveTo>
                    <a:pt x="720280" y="19050"/>
                  </a:moveTo>
                  <a:lnTo>
                    <a:pt x="701230" y="19050"/>
                  </a:lnTo>
                  <a:lnTo>
                    <a:pt x="701230" y="38100"/>
                  </a:lnTo>
                  <a:lnTo>
                    <a:pt x="720280" y="38100"/>
                  </a:lnTo>
                  <a:lnTo>
                    <a:pt x="720280" y="19050"/>
                  </a:lnTo>
                  <a:close/>
                </a:path>
                <a:path w="949325" h="57150">
                  <a:moveTo>
                    <a:pt x="758380" y="19050"/>
                  </a:moveTo>
                  <a:lnTo>
                    <a:pt x="739330" y="19050"/>
                  </a:lnTo>
                  <a:lnTo>
                    <a:pt x="739330" y="38100"/>
                  </a:lnTo>
                  <a:lnTo>
                    <a:pt x="758380" y="38100"/>
                  </a:lnTo>
                  <a:lnTo>
                    <a:pt x="758380" y="19050"/>
                  </a:lnTo>
                  <a:close/>
                </a:path>
                <a:path w="949325" h="57150">
                  <a:moveTo>
                    <a:pt x="796480" y="19050"/>
                  </a:moveTo>
                  <a:lnTo>
                    <a:pt x="777430" y="19050"/>
                  </a:lnTo>
                  <a:lnTo>
                    <a:pt x="777430" y="38100"/>
                  </a:lnTo>
                  <a:lnTo>
                    <a:pt x="796480" y="38100"/>
                  </a:lnTo>
                  <a:lnTo>
                    <a:pt x="796480" y="19050"/>
                  </a:lnTo>
                  <a:close/>
                </a:path>
                <a:path w="949325" h="57150">
                  <a:moveTo>
                    <a:pt x="834580" y="19050"/>
                  </a:moveTo>
                  <a:lnTo>
                    <a:pt x="815530" y="19050"/>
                  </a:lnTo>
                  <a:lnTo>
                    <a:pt x="815530" y="38100"/>
                  </a:lnTo>
                  <a:lnTo>
                    <a:pt x="834580" y="38100"/>
                  </a:lnTo>
                  <a:lnTo>
                    <a:pt x="834580" y="19050"/>
                  </a:lnTo>
                  <a:close/>
                </a:path>
                <a:path w="949325" h="57150">
                  <a:moveTo>
                    <a:pt x="872680" y="19050"/>
                  </a:moveTo>
                  <a:lnTo>
                    <a:pt x="853630" y="19050"/>
                  </a:lnTo>
                  <a:lnTo>
                    <a:pt x="853630" y="38100"/>
                  </a:lnTo>
                  <a:lnTo>
                    <a:pt x="872680" y="38100"/>
                  </a:lnTo>
                  <a:lnTo>
                    <a:pt x="872680" y="19050"/>
                  </a:lnTo>
                  <a:close/>
                </a:path>
                <a:path w="949325" h="57150">
                  <a:moveTo>
                    <a:pt x="910780" y="19050"/>
                  </a:moveTo>
                  <a:lnTo>
                    <a:pt x="891730" y="19050"/>
                  </a:lnTo>
                  <a:lnTo>
                    <a:pt x="891730" y="38100"/>
                  </a:lnTo>
                  <a:lnTo>
                    <a:pt x="910780" y="38100"/>
                  </a:lnTo>
                  <a:lnTo>
                    <a:pt x="910780" y="19050"/>
                  </a:lnTo>
                  <a:close/>
                </a:path>
                <a:path w="949325" h="57150">
                  <a:moveTo>
                    <a:pt x="948880" y="19050"/>
                  </a:moveTo>
                  <a:lnTo>
                    <a:pt x="929830" y="19050"/>
                  </a:lnTo>
                  <a:lnTo>
                    <a:pt x="929830" y="38100"/>
                  </a:lnTo>
                  <a:lnTo>
                    <a:pt x="948880" y="38100"/>
                  </a:lnTo>
                  <a:lnTo>
                    <a:pt x="948880" y="19050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520211" y="1085460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28574"/>
                  </a:move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/>
          <p:cNvGrpSpPr/>
          <p:nvPr/>
        </p:nvGrpSpPr>
        <p:grpSpPr>
          <a:xfrm>
            <a:off x="4247015" y="10529355"/>
            <a:ext cx="187325" cy="656590"/>
            <a:chOff x="4247015" y="10529355"/>
            <a:chExt cx="187325" cy="656590"/>
          </a:xfrm>
        </p:grpSpPr>
        <p:sp>
          <p:nvSpPr>
            <p:cNvPr id="45" name="object 45"/>
            <p:cNvSpPr/>
            <p:nvPr/>
          </p:nvSpPr>
          <p:spPr>
            <a:xfrm>
              <a:off x="4256540" y="10538880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C8647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4264542" y="10704469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0" y="338231"/>
                  </a:moveTo>
                  <a:lnTo>
                    <a:pt x="0" y="0"/>
                  </a:lnTo>
                  <a:lnTo>
                    <a:pt x="169446" y="169187"/>
                  </a:lnTo>
                  <a:lnTo>
                    <a:pt x="142" y="338231"/>
                  </a:lnTo>
                  <a:lnTo>
                    <a:pt x="0" y="338231"/>
                  </a:lnTo>
                  <a:close/>
                </a:path>
              </a:pathLst>
            </a:custGeom>
            <a:solidFill>
              <a:srgbClr val="C8647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7" name="object 47"/>
          <p:cNvGrpSpPr/>
          <p:nvPr/>
        </p:nvGrpSpPr>
        <p:grpSpPr>
          <a:xfrm>
            <a:off x="1301275" y="14176666"/>
            <a:ext cx="956310" cy="956310"/>
            <a:chOff x="1301275" y="14176666"/>
            <a:chExt cx="956310" cy="956310"/>
          </a:xfrm>
        </p:grpSpPr>
        <p:sp>
          <p:nvSpPr>
            <p:cNvPr id="48" name="object 48"/>
            <p:cNvSpPr/>
            <p:nvPr/>
          </p:nvSpPr>
          <p:spPr>
            <a:xfrm>
              <a:off x="1301275" y="14176666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956160" y="478079"/>
                  </a:moveTo>
                  <a:lnTo>
                    <a:pt x="953692" y="526961"/>
                  </a:lnTo>
                  <a:lnTo>
                    <a:pt x="946448" y="574429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79" y="874511"/>
                  </a:lnTo>
                  <a:lnTo>
                    <a:pt x="705962" y="898458"/>
                  </a:lnTo>
                  <a:lnTo>
                    <a:pt x="664170" y="918590"/>
                  </a:lnTo>
                  <a:lnTo>
                    <a:pt x="620247" y="934667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89" y="956160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7"/>
                  </a:lnTo>
                  <a:lnTo>
                    <a:pt x="291990" y="918590"/>
                  </a:lnTo>
                  <a:lnTo>
                    <a:pt x="250198" y="898458"/>
                  </a:lnTo>
                  <a:lnTo>
                    <a:pt x="210781" y="874511"/>
                  </a:lnTo>
                  <a:lnTo>
                    <a:pt x="173976" y="846990"/>
                  </a:lnTo>
                  <a:lnTo>
                    <a:pt x="140026" y="816134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29"/>
                  </a:lnTo>
                  <a:lnTo>
                    <a:pt x="2468" y="526961"/>
                  </a:lnTo>
                  <a:lnTo>
                    <a:pt x="0" y="478080"/>
                  </a:ln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1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6" y="109170"/>
                  </a:lnTo>
                  <a:lnTo>
                    <a:pt x="210781" y="81648"/>
                  </a:lnTo>
                  <a:lnTo>
                    <a:pt x="250198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7"/>
                  </a:lnTo>
                  <a:lnTo>
                    <a:pt x="478071" y="0"/>
                  </a:lnTo>
                  <a:lnTo>
                    <a:pt x="526961" y="2467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0" y="37569"/>
                  </a:lnTo>
                  <a:lnTo>
                    <a:pt x="705962" y="57701"/>
                  </a:lnTo>
                  <a:lnTo>
                    <a:pt x="745379" y="81648"/>
                  </a:lnTo>
                  <a:lnTo>
                    <a:pt x="782184" y="109170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1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9"/>
                  </a:lnTo>
                  <a:close/>
                </a:path>
              </a:pathLst>
            </a:custGeom>
            <a:solidFill>
              <a:srgbClr val="C66B2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6721" y="14275804"/>
              <a:ext cx="761999" cy="761999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2510686" y="14607210"/>
            <a:ext cx="958850" cy="76200"/>
            <a:chOff x="2510686" y="14607210"/>
            <a:chExt cx="958850" cy="76200"/>
          </a:xfrm>
        </p:grpSpPr>
        <p:sp>
          <p:nvSpPr>
            <p:cNvPr id="51" name="object 51"/>
            <p:cNvSpPr/>
            <p:nvPr/>
          </p:nvSpPr>
          <p:spPr>
            <a:xfrm>
              <a:off x="2520200" y="14616746"/>
              <a:ext cx="949325" cy="57150"/>
            </a:xfrm>
            <a:custGeom>
              <a:avLst/>
              <a:gdLst/>
              <a:ahLst/>
              <a:cxnLst/>
              <a:rect l="l" t="t" r="r" b="b"/>
              <a:pathLst>
                <a:path w="949325" h="57150">
                  <a:moveTo>
                    <a:pt x="57150" y="28575"/>
                  </a:moveTo>
                  <a:lnTo>
                    <a:pt x="54914" y="17449"/>
                  </a:lnTo>
                  <a:lnTo>
                    <a:pt x="48780" y="8369"/>
                  </a:lnTo>
                  <a:lnTo>
                    <a:pt x="39700" y="2235"/>
                  </a:lnTo>
                  <a:lnTo>
                    <a:pt x="28575" y="0"/>
                  </a:lnTo>
                  <a:lnTo>
                    <a:pt x="17462" y="2235"/>
                  </a:lnTo>
                  <a:lnTo>
                    <a:pt x="8369" y="8369"/>
                  </a:lnTo>
                  <a:lnTo>
                    <a:pt x="2247" y="17449"/>
                  </a:lnTo>
                  <a:lnTo>
                    <a:pt x="0" y="28575"/>
                  </a:lnTo>
                  <a:lnTo>
                    <a:pt x="2247" y="39687"/>
                  </a:lnTo>
                  <a:lnTo>
                    <a:pt x="8369" y="48780"/>
                  </a:lnTo>
                  <a:lnTo>
                    <a:pt x="17462" y="54902"/>
                  </a:lnTo>
                  <a:lnTo>
                    <a:pt x="28575" y="57150"/>
                  </a:lnTo>
                  <a:lnTo>
                    <a:pt x="39700" y="54902"/>
                  </a:lnTo>
                  <a:lnTo>
                    <a:pt x="48780" y="48780"/>
                  </a:lnTo>
                  <a:lnTo>
                    <a:pt x="54914" y="39687"/>
                  </a:lnTo>
                  <a:lnTo>
                    <a:pt x="57150" y="28575"/>
                  </a:lnTo>
                  <a:close/>
                </a:path>
                <a:path w="949325" h="57150">
                  <a:moveTo>
                    <a:pt x="72580" y="19050"/>
                  </a:moveTo>
                  <a:lnTo>
                    <a:pt x="61912" y="19050"/>
                  </a:lnTo>
                  <a:lnTo>
                    <a:pt x="61912" y="38100"/>
                  </a:lnTo>
                  <a:lnTo>
                    <a:pt x="72580" y="38100"/>
                  </a:lnTo>
                  <a:lnTo>
                    <a:pt x="72580" y="19050"/>
                  </a:lnTo>
                  <a:close/>
                </a:path>
                <a:path w="949325" h="57150">
                  <a:moveTo>
                    <a:pt x="110680" y="19050"/>
                  </a:moveTo>
                  <a:lnTo>
                    <a:pt x="91630" y="19050"/>
                  </a:lnTo>
                  <a:lnTo>
                    <a:pt x="91630" y="38100"/>
                  </a:lnTo>
                  <a:lnTo>
                    <a:pt x="110680" y="38100"/>
                  </a:lnTo>
                  <a:lnTo>
                    <a:pt x="110680" y="19050"/>
                  </a:lnTo>
                  <a:close/>
                </a:path>
                <a:path w="949325" h="57150">
                  <a:moveTo>
                    <a:pt x="148780" y="19050"/>
                  </a:moveTo>
                  <a:lnTo>
                    <a:pt x="129730" y="19050"/>
                  </a:lnTo>
                  <a:lnTo>
                    <a:pt x="129730" y="38100"/>
                  </a:lnTo>
                  <a:lnTo>
                    <a:pt x="148780" y="38100"/>
                  </a:lnTo>
                  <a:lnTo>
                    <a:pt x="148780" y="19050"/>
                  </a:lnTo>
                  <a:close/>
                </a:path>
                <a:path w="949325" h="57150">
                  <a:moveTo>
                    <a:pt x="186880" y="19050"/>
                  </a:moveTo>
                  <a:lnTo>
                    <a:pt x="167830" y="19050"/>
                  </a:lnTo>
                  <a:lnTo>
                    <a:pt x="167830" y="38100"/>
                  </a:lnTo>
                  <a:lnTo>
                    <a:pt x="186880" y="38100"/>
                  </a:lnTo>
                  <a:lnTo>
                    <a:pt x="186880" y="19050"/>
                  </a:lnTo>
                  <a:close/>
                </a:path>
                <a:path w="949325" h="57150">
                  <a:moveTo>
                    <a:pt x="224980" y="19050"/>
                  </a:moveTo>
                  <a:lnTo>
                    <a:pt x="205930" y="19050"/>
                  </a:lnTo>
                  <a:lnTo>
                    <a:pt x="205930" y="38100"/>
                  </a:lnTo>
                  <a:lnTo>
                    <a:pt x="224980" y="38100"/>
                  </a:lnTo>
                  <a:lnTo>
                    <a:pt x="224980" y="19050"/>
                  </a:lnTo>
                  <a:close/>
                </a:path>
                <a:path w="949325" h="57150">
                  <a:moveTo>
                    <a:pt x="263080" y="19050"/>
                  </a:moveTo>
                  <a:lnTo>
                    <a:pt x="244030" y="19050"/>
                  </a:lnTo>
                  <a:lnTo>
                    <a:pt x="244030" y="38100"/>
                  </a:lnTo>
                  <a:lnTo>
                    <a:pt x="263080" y="38100"/>
                  </a:lnTo>
                  <a:lnTo>
                    <a:pt x="263080" y="19050"/>
                  </a:lnTo>
                  <a:close/>
                </a:path>
                <a:path w="949325" h="57150">
                  <a:moveTo>
                    <a:pt x="301180" y="19050"/>
                  </a:moveTo>
                  <a:lnTo>
                    <a:pt x="282130" y="19050"/>
                  </a:lnTo>
                  <a:lnTo>
                    <a:pt x="282130" y="38100"/>
                  </a:lnTo>
                  <a:lnTo>
                    <a:pt x="301180" y="38100"/>
                  </a:lnTo>
                  <a:lnTo>
                    <a:pt x="301180" y="19050"/>
                  </a:lnTo>
                  <a:close/>
                </a:path>
                <a:path w="949325" h="57150">
                  <a:moveTo>
                    <a:pt x="339280" y="19050"/>
                  </a:moveTo>
                  <a:lnTo>
                    <a:pt x="320230" y="19050"/>
                  </a:lnTo>
                  <a:lnTo>
                    <a:pt x="320230" y="38100"/>
                  </a:lnTo>
                  <a:lnTo>
                    <a:pt x="339280" y="38100"/>
                  </a:lnTo>
                  <a:lnTo>
                    <a:pt x="339280" y="19050"/>
                  </a:lnTo>
                  <a:close/>
                </a:path>
                <a:path w="949325" h="57150">
                  <a:moveTo>
                    <a:pt x="377380" y="19050"/>
                  </a:moveTo>
                  <a:lnTo>
                    <a:pt x="358330" y="19050"/>
                  </a:lnTo>
                  <a:lnTo>
                    <a:pt x="358330" y="38100"/>
                  </a:lnTo>
                  <a:lnTo>
                    <a:pt x="377380" y="38100"/>
                  </a:lnTo>
                  <a:lnTo>
                    <a:pt x="377380" y="19050"/>
                  </a:lnTo>
                  <a:close/>
                </a:path>
                <a:path w="949325" h="57150">
                  <a:moveTo>
                    <a:pt x="415480" y="19050"/>
                  </a:moveTo>
                  <a:lnTo>
                    <a:pt x="396430" y="19050"/>
                  </a:lnTo>
                  <a:lnTo>
                    <a:pt x="396430" y="38100"/>
                  </a:lnTo>
                  <a:lnTo>
                    <a:pt x="415480" y="38100"/>
                  </a:lnTo>
                  <a:lnTo>
                    <a:pt x="415480" y="19050"/>
                  </a:lnTo>
                  <a:close/>
                </a:path>
                <a:path w="949325" h="57150">
                  <a:moveTo>
                    <a:pt x="453580" y="19050"/>
                  </a:moveTo>
                  <a:lnTo>
                    <a:pt x="434530" y="19050"/>
                  </a:lnTo>
                  <a:lnTo>
                    <a:pt x="434530" y="38100"/>
                  </a:lnTo>
                  <a:lnTo>
                    <a:pt x="453580" y="38100"/>
                  </a:lnTo>
                  <a:lnTo>
                    <a:pt x="453580" y="19050"/>
                  </a:lnTo>
                  <a:close/>
                </a:path>
                <a:path w="949325" h="57150">
                  <a:moveTo>
                    <a:pt x="491680" y="19050"/>
                  </a:moveTo>
                  <a:lnTo>
                    <a:pt x="472630" y="19050"/>
                  </a:lnTo>
                  <a:lnTo>
                    <a:pt x="472630" y="38100"/>
                  </a:lnTo>
                  <a:lnTo>
                    <a:pt x="491680" y="38100"/>
                  </a:lnTo>
                  <a:lnTo>
                    <a:pt x="491680" y="19050"/>
                  </a:lnTo>
                  <a:close/>
                </a:path>
                <a:path w="949325" h="57150">
                  <a:moveTo>
                    <a:pt x="529780" y="19050"/>
                  </a:moveTo>
                  <a:lnTo>
                    <a:pt x="510730" y="19050"/>
                  </a:lnTo>
                  <a:lnTo>
                    <a:pt x="510730" y="38100"/>
                  </a:lnTo>
                  <a:lnTo>
                    <a:pt x="529780" y="38100"/>
                  </a:lnTo>
                  <a:lnTo>
                    <a:pt x="529780" y="19050"/>
                  </a:lnTo>
                  <a:close/>
                </a:path>
                <a:path w="949325" h="57150">
                  <a:moveTo>
                    <a:pt x="567880" y="19050"/>
                  </a:moveTo>
                  <a:lnTo>
                    <a:pt x="548830" y="19050"/>
                  </a:lnTo>
                  <a:lnTo>
                    <a:pt x="548830" y="38100"/>
                  </a:lnTo>
                  <a:lnTo>
                    <a:pt x="567880" y="38100"/>
                  </a:lnTo>
                  <a:lnTo>
                    <a:pt x="567880" y="19050"/>
                  </a:lnTo>
                  <a:close/>
                </a:path>
                <a:path w="949325" h="57150">
                  <a:moveTo>
                    <a:pt x="605980" y="19050"/>
                  </a:moveTo>
                  <a:lnTo>
                    <a:pt x="586930" y="19050"/>
                  </a:lnTo>
                  <a:lnTo>
                    <a:pt x="586930" y="38100"/>
                  </a:lnTo>
                  <a:lnTo>
                    <a:pt x="605980" y="38100"/>
                  </a:lnTo>
                  <a:lnTo>
                    <a:pt x="605980" y="19050"/>
                  </a:lnTo>
                  <a:close/>
                </a:path>
                <a:path w="949325" h="57150">
                  <a:moveTo>
                    <a:pt x="644080" y="19050"/>
                  </a:moveTo>
                  <a:lnTo>
                    <a:pt x="625030" y="19050"/>
                  </a:lnTo>
                  <a:lnTo>
                    <a:pt x="625030" y="38100"/>
                  </a:lnTo>
                  <a:lnTo>
                    <a:pt x="644080" y="38100"/>
                  </a:lnTo>
                  <a:lnTo>
                    <a:pt x="644080" y="19050"/>
                  </a:lnTo>
                  <a:close/>
                </a:path>
                <a:path w="949325" h="57150">
                  <a:moveTo>
                    <a:pt x="682180" y="19050"/>
                  </a:moveTo>
                  <a:lnTo>
                    <a:pt x="663130" y="19050"/>
                  </a:lnTo>
                  <a:lnTo>
                    <a:pt x="663130" y="38100"/>
                  </a:lnTo>
                  <a:lnTo>
                    <a:pt x="682180" y="38100"/>
                  </a:lnTo>
                  <a:lnTo>
                    <a:pt x="682180" y="19050"/>
                  </a:lnTo>
                  <a:close/>
                </a:path>
                <a:path w="949325" h="57150">
                  <a:moveTo>
                    <a:pt x="720280" y="19050"/>
                  </a:moveTo>
                  <a:lnTo>
                    <a:pt x="701230" y="19050"/>
                  </a:lnTo>
                  <a:lnTo>
                    <a:pt x="701230" y="38100"/>
                  </a:lnTo>
                  <a:lnTo>
                    <a:pt x="720280" y="38100"/>
                  </a:lnTo>
                  <a:lnTo>
                    <a:pt x="720280" y="19050"/>
                  </a:lnTo>
                  <a:close/>
                </a:path>
                <a:path w="949325" h="57150">
                  <a:moveTo>
                    <a:pt x="758380" y="19050"/>
                  </a:moveTo>
                  <a:lnTo>
                    <a:pt x="739330" y="19050"/>
                  </a:lnTo>
                  <a:lnTo>
                    <a:pt x="739330" y="38100"/>
                  </a:lnTo>
                  <a:lnTo>
                    <a:pt x="758380" y="38100"/>
                  </a:lnTo>
                  <a:lnTo>
                    <a:pt x="758380" y="19050"/>
                  </a:lnTo>
                  <a:close/>
                </a:path>
                <a:path w="949325" h="57150">
                  <a:moveTo>
                    <a:pt x="796480" y="19050"/>
                  </a:moveTo>
                  <a:lnTo>
                    <a:pt x="777430" y="19050"/>
                  </a:lnTo>
                  <a:lnTo>
                    <a:pt x="777430" y="38100"/>
                  </a:lnTo>
                  <a:lnTo>
                    <a:pt x="796480" y="38100"/>
                  </a:lnTo>
                  <a:lnTo>
                    <a:pt x="796480" y="19050"/>
                  </a:lnTo>
                  <a:close/>
                </a:path>
                <a:path w="949325" h="57150">
                  <a:moveTo>
                    <a:pt x="834580" y="19050"/>
                  </a:moveTo>
                  <a:lnTo>
                    <a:pt x="815530" y="19050"/>
                  </a:lnTo>
                  <a:lnTo>
                    <a:pt x="815530" y="38100"/>
                  </a:lnTo>
                  <a:lnTo>
                    <a:pt x="834580" y="38100"/>
                  </a:lnTo>
                  <a:lnTo>
                    <a:pt x="834580" y="19050"/>
                  </a:lnTo>
                  <a:close/>
                </a:path>
                <a:path w="949325" h="57150">
                  <a:moveTo>
                    <a:pt x="872680" y="19050"/>
                  </a:moveTo>
                  <a:lnTo>
                    <a:pt x="853630" y="19050"/>
                  </a:lnTo>
                  <a:lnTo>
                    <a:pt x="853630" y="38100"/>
                  </a:lnTo>
                  <a:lnTo>
                    <a:pt x="872680" y="38100"/>
                  </a:lnTo>
                  <a:lnTo>
                    <a:pt x="872680" y="19050"/>
                  </a:lnTo>
                  <a:close/>
                </a:path>
                <a:path w="949325" h="57150">
                  <a:moveTo>
                    <a:pt x="910780" y="19050"/>
                  </a:moveTo>
                  <a:lnTo>
                    <a:pt x="891730" y="19050"/>
                  </a:lnTo>
                  <a:lnTo>
                    <a:pt x="891730" y="38100"/>
                  </a:lnTo>
                  <a:lnTo>
                    <a:pt x="910780" y="38100"/>
                  </a:lnTo>
                  <a:lnTo>
                    <a:pt x="910780" y="19050"/>
                  </a:lnTo>
                  <a:close/>
                </a:path>
                <a:path w="949325" h="57150">
                  <a:moveTo>
                    <a:pt x="948880" y="19050"/>
                  </a:moveTo>
                  <a:lnTo>
                    <a:pt x="929830" y="19050"/>
                  </a:lnTo>
                  <a:lnTo>
                    <a:pt x="929830" y="38100"/>
                  </a:lnTo>
                  <a:lnTo>
                    <a:pt x="948880" y="38100"/>
                  </a:lnTo>
                  <a:lnTo>
                    <a:pt x="948880" y="19050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520211" y="1461673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28574"/>
                  </a:move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3" name="object 53"/>
          <p:cNvGrpSpPr/>
          <p:nvPr/>
        </p:nvGrpSpPr>
        <p:grpSpPr>
          <a:xfrm>
            <a:off x="4247015" y="14291488"/>
            <a:ext cx="187325" cy="656590"/>
            <a:chOff x="4247015" y="14291488"/>
            <a:chExt cx="187325" cy="656590"/>
          </a:xfrm>
        </p:grpSpPr>
        <p:sp>
          <p:nvSpPr>
            <p:cNvPr id="54" name="object 54"/>
            <p:cNvSpPr/>
            <p:nvPr/>
          </p:nvSpPr>
          <p:spPr>
            <a:xfrm>
              <a:off x="4256540" y="14301013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C66B2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264542" y="14466602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5">
                  <a:moveTo>
                    <a:pt x="0" y="338231"/>
                  </a:moveTo>
                  <a:lnTo>
                    <a:pt x="0" y="0"/>
                  </a:lnTo>
                  <a:lnTo>
                    <a:pt x="169446" y="169187"/>
                  </a:lnTo>
                  <a:lnTo>
                    <a:pt x="143" y="338231"/>
                  </a:lnTo>
                  <a:lnTo>
                    <a:pt x="0" y="338231"/>
                  </a:lnTo>
                  <a:close/>
                </a:path>
              </a:pathLst>
            </a:custGeom>
            <a:solidFill>
              <a:srgbClr val="C66B2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6" name="object 56"/>
          <p:cNvGrpSpPr/>
          <p:nvPr/>
        </p:nvGrpSpPr>
        <p:grpSpPr>
          <a:xfrm>
            <a:off x="5119797" y="8540474"/>
            <a:ext cx="956310" cy="956310"/>
            <a:chOff x="5119797" y="8540474"/>
            <a:chExt cx="956310" cy="956310"/>
          </a:xfrm>
        </p:grpSpPr>
        <p:sp>
          <p:nvSpPr>
            <p:cNvPr id="57" name="object 57"/>
            <p:cNvSpPr/>
            <p:nvPr/>
          </p:nvSpPr>
          <p:spPr>
            <a:xfrm>
              <a:off x="5119797" y="8540474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0" y="478080"/>
                  </a:move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0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7" y="109170"/>
                  </a:lnTo>
                  <a:lnTo>
                    <a:pt x="210781" y="81648"/>
                  </a:lnTo>
                  <a:lnTo>
                    <a:pt x="250199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8"/>
                  </a:lnTo>
                  <a:lnTo>
                    <a:pt x="478083" y="0"/>
                  </a:lnTo>
                  <a:lnTo>
                    <a:pt x="526961" y="2468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1" y="37569"/>
                  </a:lnTo>
                  <a:lnTo>
                    <a:pt x="705962" y="57701"/>
                  </a:lnTo>
                  <a:lnTo>
                    <a:pt x="745380" y="81648"/>
                  </a:lnTo>
                  <a:lnTo>
                    <a:pt x="782184" y="109170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0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4"/>
                  </a:lnTo>
                  <a:lnTo>
                    <a:pt x="953692" y="526961"/>
                  </a:lnTo>
                  <a:lnTo>
                    <a:pt x="946448" y="574430"/>
                  </a:lnTo>
                  <a:lnTo>
                    <a:pt x="934667" y="620247"/>
                  </a:lnTo>
                  <a:lnTo>
                    <a:pt x="918591" y="664170"/>
                  </a:lnTo>
                  <a:lnTo>
                    <a:pt x="898459" y="705962"/>
                  </a:lnTo>
                  <a:lnTo>
                    <a:pt x="874512" y="745379"/>
                  </a:lnTo>
                  <a:lnTo>
                    <a:pt x="846990" y="782184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80" y="874512"/>
                  </a:lnTo>
                  <a:lnTo>
                    <a:pt x="705962" y="898459"/>
                  </a:lnTo>
                  <a:lnTo>
                    <a:pt x="664171" y="918590"/>
                  </a:lnTo>
                  <a:lnTo>
                    <a:pt x="620247" y="934667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80" y="956160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7"/>
                  </a:lnTo>
                  <a:lnTo>
                    <a:pt x="291990" y="918590"/>
                  </a:lnTo>
                  <a:lnTo>
                    <a:pt x="250199" y="898459"/>
                  </a:lnTo>
                  <a:lnTo>
                    <a:pt x="210781" y="874512"/>
                  </a:lnTo>
                  <a:lnTo>
                    <a:pt x="173977" y="846990"/>
                  </a:lnTo>
                  <a:lnTo>
                    <a:pt x="140026" y="816134"/>
                  </a:lnTo>
                  <a:lnTo>
                    <a:pt x="109170" y="782184"/>
                  </a:lnTo>
                  <a:lnTo>
                    <a:pt x="81648" y="745379"/>
                  </a:lnTo>
                  <a:lnTo>
                    <a:pt x="57701" y="705962"/>
                  </a:lnTo>
                  <a:lnTo>
                    <a:pt x="37569" y="664170"/>
                  </a:lnTo>
                  <a:lnTo>
                    <a:pt x="21493" y="620247"/>
                  </a:lnTo>
                  <a:lnTo>
                    <a:pt x="9712" y="574430"/>
                  </a:lnTo>
                  <a:lnTo>
                    <a:pt x="2468" y="526961"/>
                  </a:lnTo>
                  <a:lnTo>
                    <a:pt x="0" y="478080"/>
                  </a:lnTo>
                  <a:close/>
                </a:path>
              </a:pathLst>
            </a:custGeom>
            <a:solidFill>
              <a:srgbClr val="67587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8457" y="8635505"/>
              <a:ext cx="761999" cy="761999"/>
            </a:xfrm>
            <a:prstGeom prst="rect">
              <a:avLst/>
            </a:prstGeom>
          </p:spPr>
        </p:pic>
      </p:grpSp>
      <p:grpSp>
        <p:nvGrpSpPr>
          <p:cNvPr id="59" name="object 59"/>
          <p:cNvGrpSpPr/>
          <p:nvPr/>
        </p:nvGrpSpPr>
        <p:grpSpPr>
          <a:xfrm>
            <a:off x="4165061" y="8980454"/>
            <a:ext cx="794385" cy="76200"/>
            <a:chOff x="4165061" y="8980454"/>
            <a:chExt cx="794385" cy="76200"/>
          </a:xfrm>
        </p:grpSpPr>
        <p:sp>
          <p:nvSpPr>
            <p:cNvPr id="60" name="object 60"/>
            <p:cNvSpPr/>
            <p:nvPr/>
          </p:nvSpPr>
          <p:spPr>
            <a:xfrm>
              <a:off x="4165054" y="8989985"/>
              <a:ext cx="784860" cy="57150"/>
            </a:xfrm>
            <a:custGeom>
              <a:avLst/>
              <a:gdLst/>
              <a:ahLst/>
              <a:cxnLst/>
              <a:rect l="l" t="t" r="r" b="b"/>
              <a:pathLst>
                <a:path w="784860" h="57150">
                  <a:moveTo>
                    <a:pt x="19050" y="19050"/>
                  </a:moveTo>
                  <a:lnTo>
                    <a:pt x="0" y="19050"/>
                  </a:lnTo>
                  <a:lnTo>
                    <a:pt x="0" y="38100"/>
                  </a:lnTo>
                  <a:lnTo>
                    <a:pt x="19050" y="38100"/>
                  </a:lnTo>
                  <a:lnTo>
                    <a:pt x="19050" y="19050"/>
                  </a:lnTo>
                  <a:close/>
                </a:path>
                <a:path w="784860" h="57150">
                  <a:moveTo>
                    <a:pt x="57150" y="19050"/>
                  </a:moveTo>
                  <a:lnTo>
                    <a:pt x="38100" y="19050"/>
                  </a:lnTo>
                  <a:lnTo>
                    <a:pt x="38100" y="38100"/>
                  </a:lnTo>
                  <a:lnTo>
                    <a:pt x="57150" y="38100"/>
                  </a:lnTo>
                  <a:lnTo>
                    <a:pt x="57150" y="19050"/>
                  </a:lnTo>
                  <a:close/>
                </a:path>
                <a:path w="784860" h="57150">
                  <a:moveTo>
                    <a:pt x="95250" y="19050"/>
                  </a:moveTo>
                  <a:lnTo>
                    <a:pt x="76200" y="19050"/>
                  </a:lnTo>
                  <a:lnTo>
                    <a:pt x="76200" y="38100"/>
                  </a:lnTo>
                  <a:lnTo>
                    <a:pt x="95250" y="38100"/>
                  </a:lnTo>
                  <a:lnTo>
                    <a:pt x="95250" y="19050"/>
                  </a:lnTo>
                  <a:close/>
                </a:path>
                <a:path w="784860" h="57150">
                  <a:moveTo>
                    <a:pt x="133350" y="19050"/>
                  </a:moveTo>
                  <a:lnTo>
                    <a:pt x="114300" y="19050"/>
                  </a:lnTo>
                  <a:lnTo>
                    <a:pt x="114300" y="38100"/>
                  </a:lnTo>
                  <a:lnTo>
                    <a:pt x="133350" y="38100"/>
                  </a:lnTo>
                  <a:lnTo>
                    <a:pt x="133350" y="19050"/>
                  </a:lnTo>
                  <a:close/>
                </a:path>
                <a:path w="784860" h="57150">
                  <a:moveTo>
                    <a:pt x="171450" y="19050"/>
                  </a:moveTo>
                  <a:lnTo>
                    <a:pt x="152400" y="19050"/>
                  </a:lnTo>
                  <a:lnTo>
                    <a:pt x="152400" y="38100"/>
                  </a:lnTo>
                  <a:lnTo>
                    <a:pt x="171450" y="38100"/>
                  </a:lnTo>
                  <a:lnTo>
                    <a:pt x="171450" y="19050"/>
                  </a:lnTo>
                  <a:close/>
                </a:path>
                <a:path w="784860" h="57150">
                  <a:moveTo>
                    <a:pt x="209550" y="19050"/>
                  </a:moveTo>
                  <a:lnTo>
                    <a:pt x="190500" y="19050"/>
                  </a:lnTo>
                  <a:lnTo>
                    <a:pt x="190500" y="38100"/>
                  </a:lnTo>
                  <a:lnTo>
                    <a:pt x="209550" y="38100"/>
                  </a:lnTo>
                  <a:lnTo>
                    <a:pt x="209550" y="19050"/>
                  </a:lnTo>
                  <a:close/>
                </a:path>
                <a:path w="784860" h="57150">
                  <a:moveTo>
                    <a:pt x="247650" y="19050"/>
                  </a:moveTo>
                  <a:lnTo>
                    <a:pt x="228600" y="19050"/>
                  </a:lnTo>
                  <a:lnTo>
                    <a:pt x="228600" y="38100"/>
                  </a:lnTo>
                  <a:lnTo>
                    <a:pt x="247650" y="38100"/>
                  </a:lnTo>
                  <a:lnTo>
                    <a:pt x="247650" y="19050"/>
                  </a:lnTo>
                  <a:close/>
                </a:path>
                <a:path w="784860" h="57150">
                  <a:moveTo>
                    <a:pt x="285750" y="19050"/>
                  </a:moveTo>
                  <a:lnTo>
                    <a:pt x="266700" y="19050"/>
                  </a:lnTo>
                  <a:lnTo>
                    <a:pt x="266700" y="38100"/>
                  </a:lnTo>
                  <a:lnTo>
                    <a:pt x="285750" y="38100"/>
                  </a:lnTo>
                  <a:lnTo>
                    <a:pt x="285750" y="19050"/>
                  </a:lnTo>
                  <a:close/>
                </a:path>
                <a:path w="784860" h="57150">
                  <a:moveTo>
                    <a:pt x="323850" y="19050"/>
                  </a:moveTo>
                  <a:lnTo>
                    <a:pt x="304800" y="19050"/>
                  </a:lnTo>
                  <a:lnTo>
                    <a:pt x="304800" y="38100"/>
                  </a:lnTo>
                  <a:lnTo>
                    <a:pt x="323850" y="38100"/>
                  </a:lnTo>
                  <a:lnTo>
                    <a:pt x="323850" y="19050"/>
                  </a:lnTo>
                  <a:close/>
                </a:path>
                <a:path w="784860" h="57150">
                  <a:moveTo>
                    <a:pt x="361950" y="19050"/>
                  </a:moveTo>
                  <a:lnTo>
                    <a:pt x="342900" y="19050"/>
                  </a:lnTo>
                  <a:lnTo>
                    <a:pt x="342900" y="38100"/>
                  </a:lnTo>
                  <a:lnTo>
                    <a:pt x="361950" y="38100"/>
                  </a:lnTo>
                  <a:lnTo>
                    <a:pt x="361950" y="19050"/>
                  </a:lnTo>
                  <a:close/>
                </a:path>
                <a:path w="784860" h="57150">
                  <a:moveTo>
                    <a:pt x="400050" y="19050"/>
                  </a:moveTo>
                  <a:lnTo>
                    <a:pt x="381000" y="19050"/>
                  </a:lnTo>
                  <a:lnTo>
                    <a:pt x="381000" y="38100"/>
                  </a:lnTo>
                  <a:lnTo>
                    <a:pt x="400050" y="38100"/>
                  </a:lnTo>
                  <a:lnTo>
                    <a:pt x="400050" y="19050"/>
                  </a:lnTo>
                  <a:close/>
                </a:path>
                <a:path w="784860" h="57150">
                  <a:moveTo>
                    <a:pt x="438150" y="19050"/>
                  </a:moveTo>
                  <a:lnTo>
                    <a:pt x="419100" y="19050"/>
                  </a:lnTo>
                  <a:lnTo>
                    <a:pt x="419100" y="38100"/>
                  </a:lnTo>
                  <a:lnTo>
                    <a:pt x="438150" y="38100"/>
                  </a:lnTo>
                  <a:lnTo>
                    <a:pt x="438150" y="19050"/>
                  </a:lnTo>
                  <a:close/>
                </a:path>
                <a:path w="784860" h="57150">
                  <a:moveTo>
                    <a:pt x="476250" y="19050"/>
                  </a:moveTo>
                  <a:lnTo>
                    <a:pt x="457200" y="19050"/>
                  </a:lnTo>
                  <a:lnTo>
                    <a:pt x="457200" y="38100"/>
                  </a:lnTo>
                  <a:lnTo>
                    <a:pt x="476250" y="38100"/>
                  </a:lnTo>
                  <a:lnTo>
                    <a:pt x="476250" y="19050"/>
                  </a:lnTo>
                  <a:close/>
                </a:path>
                <a:path w="784860" h="57150">
                  <a:moveTo>
                    <a:pt x="514350" y="19050"/>
                  </a:moveTo>
                  <a:lnTo>
                    <a:pt x="495300" y="19050"/>
                  </a:lnTo>
                  <a:lnTo>
                    <a:pt x="495300" y="38100"/>
                  </a:lnTo>
                  <a:lnTo>
                    <a:pt x="514350" y="38100"/>
                  </a:lnTo>
                  <a:lnTo>
                    <a:pt x="514350" y="19050"/>
                  </a:lnTo>
                  <a:close/>
                </a:path>
                <a:path w="784860" h="57150">
                  <a:moveTo>
                    <a:pt x="552450" y="19050"/>
                  </a:moveTo>
                  <a:lnTo>
                    <a:pt x="533400" y="19050"/>
                  </a:lnTo>
                  <a:lnTo>
                    <a:pt x="533400" y="38100"/>
                  </a:lnTo>
                  <a:lnTo>
                    <a:pt x="552450" y="38100"/>
                  </a:lnTo>
                  <a:lnTo>
                    <a:pt x="552450" y="19050"/>
                  </a:lnTo>
                  <a:close/>
                </a:path>
                <a:path w="784860" h="57150">
                  <a:moveTo>
                    <a:pt x="590550" y="19050"/>
                  </a:moveTo>
                  <a:lnTo>
                    <a:pt x="571500" y="19050"/>
                  </a:lnTo>
                  <a:lnTo>
                    <a:pt x="571500" y="38100"/>
                  </a:lnTo>
                  <a:lnTo>
                    <a:pt x="590550" y="38100"/>
                  </a:lnTo>
                  <a:lnTo>
                    <a:pt x="590550" y="19050"/>
                  </a:lnTo>
                  <a:close/>
                </a:path>
                <a:path w="784860" h="57150">
                  <a:moveTo>
                    <a:pt x="628650" y="19050"/>
                  </a:moveTo>
                  <a:lnTo>
                    <a:pt x="609600" y="19050"/>
                  </a:lnTo>
                  <a:lnTo>
                    <a:pt x="609600" y="38100"/>
                  </a:lnTo>
                  <a:lnTo>
                    <a:pt x="628650" y="38100"/>
                  </a:lnTo>
                  <a:lnTo>
                    <a:pt x="628650" y="19050"/>
                  </a:lnTo>
                  <a:close/>
                </a:path>
                <a:path w="784860" h="57150">
                  <a:moveTo>
                    <a:pt x="666750" y="19050"/>
                  </a:moveTo>
                  <a:lnTo>
                    <a:pt x="647700" y="19050"/>
                  </a:lnTo>
                  <a:lnTo>
                    <a:pt x="647700" y="38100"/>
                  </a:lnTo>
                  <a:lnTo>
                    <a:pt x="666750" y="38100"/>
                  </a:lnTo>
                  <a:lnTo>
                    <a:pt x="666750" y="19050"/>
                  </a:lnTo>
                  <a:close/>
                </a:path>
                <a:path w="784860" h="57150">
                  <a:moveTo>
                    <a:pt x="704850" y="19050"/>
                  </a:moveTo>
                  <a:lnTo>
                    <a:pt x="685800" y="19050"/>
                  </a:lnTo>
                  <a:lnTo>
                    <a:pt x="685800" y="38100"/>
                  </a:lnTo>
                  <a:lnTo>
                    <a:pt x="704850" y="38100"/>
                  </a:lnTo>
                  <a:lnTo>
                    <a:pt x="704850" y="19050"/>
                  </a:lnTo>
                  <a:close/>
                </a:path>
                <a:path w="784860" h="57150">
                  <a:moveTo>
                    <a:pt x="784580" y="28575"/>
                  </a:moveTo>
                  <a:lnTo>
                    <a:pt x="782332" y="17449"/>
                  </a:lnTo>
                  <a:lnTo>
                    <a:pt x="776211" y="8369"/>
                  </a:lnTo>
                  <a:lnTo>
                    <a:pt x="767130" y="2247"/>
                  </a:lnTo>
                  <a:lnTo>
                    <a:pt x="756005" y="0"/>
                  </a:lnTo>
                  <a:lnTo>
                    <a:pt x="744880" y="2247"/>
                  </a:lnTo>
                  <a:lnTo>
                    <a:pt x="735799" y="8369"/>
                  </a:lnTo>
                  <a:lnTo>
                    <a:pt x="729678" y="17449"/>
                  </a:lnTo>
                  <a:lnTo>
                    <a:pt x="727430" y="28575"/>
                  </a:lnTo>
                  <a:lnTo>
                    <a:pt x="729678" y="39700"/>
                  </a:lnTo>
                  <a:lnTo>
                    <a:pt x="735799" y="48780"/>
                  </a:lnTo>
                  <a:lnTo>
                    <a:pt x="744880" y="54902"/>
                  </a:lnTo>
                  <a:lnTo>
                    <a:pt x="756005" y="57150"/>
                  </a:lnTo>
                  <a:lnTo>
                    <a:pt x="767130" y="54902"/>
                  </a:lnTo>
                  <a:lnTo>
                    <a:pt x="776211" y="48780"/>
                  </a:lnTo>
                  <a:lnTo>
                    <a:pt x="782332" y="39700"/>
                  </a:lnTo>
                  <a:lnTo>
                    <a:pt x="784580" y="28575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4892490" y="898997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49" y="28574"/>
                  </a:move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2" name="object 62"/>
          <p:cNvGrpSpPr/>
          <p:nvPr/>
        </p:nvGrpSpPr>
        <p:grpSpPr>
          <a:xfrm>
            <a:off x="3216614" y="8680973"/>
            <a:ext cx="179070" cy="656590"/>
            <a:chOff x="3216614" y="8680973"/>
            <a:chExt cx="179070" cy="656590"/>
          </a:xfrm>
        </p:grpSpPr>
        <p:sp>
          <p:nvSpPr>
            <p:cNvPr id="63" name="object 63"/>
            <p:cNvSpPr/>
            <p:nvPr/>
          </p:nvSpPr>
          <p:spPr>
            <a:xfrm>
              <a:off x="3381242" y="8690498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67587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3216614" y="8839898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169446" y="0"/>
                  </a:moveTo>
                  <a:lnTo>
                    <a:pt x="169446" y="338232"/>
                  </a:lnTo>
                  <a:lnTo>
                    <a:pt x="0" y="169045"/>
                  </a:lnTo>
                  <a:lnTo>
                    <a:pt x="169305" y="0"/>
                  </a:lnTo>
                  <a:lnTo>
                    <a:pt x="169446" y="0"/>
                  </a:lnTo>
                  <a:close/>
                </a:path>
              </a:pathLst>
            </a:custGeom>
            <a:solidFill>
              <a:srgbClr val="67587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5" name="object 65"/>
          <p:cNvGrpSpPr/>
          <p:nvPr/>
        </p:nvGrpSpPr>
        <p:grpSpPr>
          <a:xfrm>
            <a:off x="5119797" y="12302607"/>
            <a:ext cx="956310" cy="956310"/>
            <a:chOff x="5119797" y="12302607"/>
            <a:chExt cx="956310" cy="956310"/>
          </a:xfrm>
        </p:grpSpPr>
        <p:sp>
          <p:nvSpPr>
            <p:cNvPr id="66" name="object 66"/>
            <p:cNvSpPr/>
            <p:nvPr/>
          </p:nvSpPr>
          <p:spPr>
            <a:xfrm>
              <a:off x="5119797" y="12302607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0" y="478080"/>
                  </a:move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0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7" y="109170"/>
                  </a:lnTo>
                  <a:lnTo>
                    <a:pt x="210781" y="81648"/>
                  </a:lnTo>
                  <a:lnTo>
                    <a:pt x="250199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8"/>
                  </a:lnTo>
                  <a:lnTo>
                    <a:pt x="478078" y="0"/>
                  </a:lnTo>
                  <a:lnTo>
                    <a:pt x="526961" y="2468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1" y="37569"/>
                  </a:lnTo>
                  <a:lnTo>
                    <a:pt x="705962" y="57701"/>
                  </a:lnTo>
                  <a:lnTo>
                    <a:pt x="745380" y="81648"/>
                  </a:lnTo>
                  <a:lnTo>
                    <a:pt x="782184" y="109170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0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3"/>
                  </a:lnTo>
                  <a:lnTo>
                    <a:pt x="953692" y="526961"/>
                  </a:lnTo>
                  <a:lnTo>
                    <a:pt x="946448" y="574430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4"/>
                  </a:lnTo>
                  <a:lnTo>
                    <a:pt x="782184" y="846990"/>
                  </a:lnTo>
                  <a:lnTo>
                    <a:pt x="745380" y="874511"/>
                  </a:lnTo>
                  <a:lnTo>
                    <a:pt x="705962" y="898458"/>
                  </a:lnTo>
                  <a:lnTo>
                    <a:pt x="664171" y="918590"/>
                  </a:lnTo>
                  <a:lnTo>
                    <a:pt x="620247" y="934666"/>
                  </a:lnTo>
                  <a:lnTo>
                    <a:pt x="574430" y="946447"/>
                  </a:lnTo>
                  <a:lnTo>
                    <a:pt x="526961" y="953691"/>
                  </a:lnTo>
                  <a:lnTo>
                    <a:pt x="478082" y="956160"/>
                  </a:lnTo>
                  <a:lnTo>
                    <a:pt x="429199" y="953691"/>
                  </a:lnTo>
                  <a:lnTo>
                    <a:pt x="381730" y="946447"/>
                  </a:lnTo>
                  <a:lnTo>
                    <a:pt x="335914" y="934666"/>
                  </a:lnTo>
                  <a:lnTo>
                    <a:pt x="291990" y="918590"/>
                  </a:lnTo>
                  <a:lnTo>
                    <a:pt x="250199" y="898458"/>
                  </a:lnTo>
                  <a:lnTo>
                    <a:pt x="210781" y="874511"/>
                  </a:lnTo>
                  <a:lnTo>
                    <a:pt x="173977" y="846990"/>
                  </a:lnTo>
                  <a:lnTo>
                    <a:pt x="140026" y="816134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30"/>
                  </a:lnTo>
                  <a:lnTo>
                    <a:pt x="2468" y="526961"/>
                  </a:lnTo>
                  <a:lnTo>
                    <a:pt x="0" y="478080"/>
                  </a:lnTo>
                  <a:close/>
                </a:path>
              </a:pathLst>
            </a:custGeom>
            <a:solidFill>
              <a:srgbClr val="D5756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7" name="object 6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8457" y="12397639"/>
              <a:ext cx="761999" cy="761999"/>
            </a:xfrm>
            <a:prstGeom prst="rect">
              <a:avLst/>
            </a:prstGeom>
          </p:spPr>
        </p:pic>
      </p:grpSp>
      <p:grpSp>
        <p:nvGrpSpPr>
          <p:cNvPr id="68" name="object 68"/>
          <p:cNvGrpSpPr/>
          <p:nvPr/>
        </p:nvGrpSpPr>
        <p:grpSpPr>
          <a:xfrm>
            <a:off x="4882965" y="12742588"/>
            <a:ext cx="76200" cy="76200"/>
            <a:chOff x="4882965" y="12742588"/>
            <a:chExt cx="76200" cy="76200"/>
          </a:xfrm>
        </p:grpSpPr>
        <p:sp>
          <p:nvSpPr>
            <p:cNvPr id="69" name="object 69"/>
            <p:cNvSpPr/>
            <p:nvPr/>
          </p:nvSpPr>
          <p:spPr>
            <a:xfrm>
              <a:off x="4892490" y="1275211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28574" y="57149"/>
                  </a:move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4892490" y="1275211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49" y="28574"/>
                  </a:move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1" name="object 71"/>
          <p:cNvGrpSpPr/>
          <p:nvPr/>
        </p:nvGrpSpPr>
        <p:grpSpPr>
          <a:xfrm>
            <a:off x="3216614" y="12443107"/>
            <a:ext cx="179070" cy="656590"/>
            <a:chOff x="3216614" y="12443107"/>
            <a:chExt cx="179070" cy="656590"/>
          </a:xfrm>
        </p:grpSpPr>
        <p:sp>
          <p:nvSpPr>
            <p:cNvPr id="72" name="object 72"/>
            <p:cNvSpPr/>
            <p:nvPr/>
          </p:nvSpPr>
          <p:spPr>
            <a:xfrm>
              <a:off x="3381242" y="12452632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D5756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216614" y="12602033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4">
                  <a:moveTo>
                    <a:pt x="169446" y="0"/>
                  </a:moveTo>
                  <a:lnTo>
                    <a:pt x="169446" y="338232"/>
                  </a:lnTo>
                  <a:lnTo>
                    <a:pt x="0" y="169045"/>
                  </a:lnTo>
                  <a:lnTo>
                    <a:pt x="169304" y="0"/>
                  </a:lnTo>
                  <a:lnTo>
                    <a:pt x="169446" y="0"/>
                  </a:lnTo>
                  <a:close/>
                </a:path>
              </a:pathLst>
            </a:custGeom>
            <a:solidFill>
              <a:srgbClr val="D57562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4" name="object 74"/>
          <p:cNvGrpSpPr/>
          <p:nvPr/>
        </p:nvGrpSpPr>
        <p:grpSpPr>
          <a:xfrm>
            <a:off x="5119797" y="16064743"/>
            <a:ext cx="956310" cy="956310"/>
            <a:chOff x="5119797" y="16064743"/>
            <a:chExt cx="956310" cy="956310"/>
          </a:xfrm>
        </p:grpSpPr>
        <p:sp>
          <p:nvSpPr>
            <p:cNvPr id="75" name="object 75"/>
            <p:cNvSpPr/>
            <p:nvPr/>
          </p:nvSpPr>
          <p:spPr>
            <a:xfrm>
              <a:off x="5119797" y="16064743"/>
              <a:ext cx="956310" cy="956310"/>
            </a:xfrm>
            <a:custGeom>
              <a:avLst/>
              <a:gdLst/>
              <a:ahLst/>
              <a:cxnLst/>
              <a:rect l="l" t="t" r="r" b="b"/>
              <a:pathLst>
                <a:path w="956310" h="956309">
                  <a:moveTo>
                    <a:pt x="0" y="478080"/>
                  </a:moveTo>
                  <a:lnTo>
                    <a:pt x="2468" y="429199"/>
                  </a:lnTo>
                  <a:lnTo>
                    <a:pt x="9712" y="381730"/>
                  </a:lnTo>
                  <a:lnTo>
                    <a:pt x="21493" y="335913"/>
                  </a:lnTo>
                  <a:lnTo>
                    <a:pt x="37569" y="291989"/>
                  </a:lnTo>
                  <a:lnTo>
                    <a:pt x="57701" y="250198"/>
                  </a:lnTo>
                  <a:lnTo>
                    <a:pt x="81648" y="210781"/>
                  </a:lnTo>
                  <a:lnTo>
                    <a:pt x="109170" y="173976"/>
                  </a:lnTo>
                  <a:lnTo>
                    <a:pt x="140026" y="140026"/>
                  </a:lnTo>
                  <a:lnTo>
                    <a:pt x="173977" y="109170"/>
                  </a:lnTo>
                  <a:lnTo>
                    <a:pt x="210781" y="81648"/>
                  </a:lnTo>
                  <a:lnTo>
                    <a:pt x="250199" y="57701"/>
                  </a:lnTo>
                  <a:lnTo>
                    <a:pt x="291990" y="37569"/>
                  </a:lnTo>
                  <a:lnTo>
                    <a:pt x="335914" y="21493"/>
                  </a:lnTo>
                  <a:lnTo>
                    <a:pt x="381730" y="9712"/>
                  </a:lnTo>
                  <a:lnTo>
                    <a:pt x="429199" y="2467"/>
                  </a:lnTo>
                  <a:lnTo>
                    <a:pt x="478087" y="0"/>
                  </a:lnTo>
                  <a:lnTo>
                    <a:pt x="526961" y="2467"/>
                  </a:lnTo>
                  <a:lnTo>
                    <a:pt x="574430" y="9712"/>
                  </a:lnTo>
                  <a:lnTo>
                    <a:pt x="620247" y="21493"/>
                  </a:lnTo>
                  <a:lnTo>
                    <a:pt x="664171" y="37569"/>
                  </a:lnTo>
                  <a:lnTo>
                    <a:pt x="705962" y="57701"/>
                  </a:lnTo>
                  <a:lnTo>
                    <a:pt x="745380" y="81648"/>
                  </a:lnTo>
                  <a:lnTo>
                    <a:pt x="782184" y="109170"/>
                  </a:lnTo>
                  <a:lnTo>
                    <a:pt x="816134" y="140026"/>
                  </a:lnTo>
                  <a:lnTo>
                    <a:pt x="846990" y="173976"/>
                  </a:lnTo>
                  <a:lnTo>
                    <a:pt x="874512" y="210781"/>
                  </a:lnTo>
                  <a:lnTo>
                    <a:pt x="898459" y="250198"/>
                  </a:lnTo>
                  <a:lnTo>
                    <a:pt x="918591" y="291989"/>
                  </a:lnTo>
                  <a:lnTo>
                    <a:pt x="934667" y="335913"/>
                  </a:lnTo>
                  <a:lnTo>
                    <a:pt x="946448" y="381730"/>
                  </a:lnTo>
                  <a:lnTo>
                    <a:pt x="953692" y="429199"/>
                  </a:lnTo>
                  <a:lnTo>
                    <a:pt x="956160" y="478073"/>
                  </a:lnTo>
                  <a:lnTo>
                    <a:pt x="953692" y="526960"/>
                  </a:lnTo>
                  <a:lnTo>
                    <a:pt x="946448" y="574429"/>
                  </a:lnTo>
                  <a:lnTo>
                    <a:pt x="934667" y="620246"/>
                  </a:lnTo>
                  <a:lnTo>
                    <a:pt x="918591" y="664170"/>
                  </a:lnTo>
                  <a:lnTo>
                    <a:pt x="898459" y="705961"/>
                  </a:lnTo>
                  <a:lnTo>
                    <a:pt x="874512" y="745379"/>
                  </a:lnTo>
                  <a:lnTo>
                    <a:pt x="846990" y="782183"/>
                  </a:lnTo>
                  <a:lnTo>
                    <a:pt x="816134" y="816133"/>
                  </a:lnTo>
                  <a:lnTo>
                    <a:pt x="782184" y="846990"/>
                  </a:lnTo>
                  <a:lnTo>
                    <a:pt x="745380" y="874511"/>
                  </a:lnTo>
                  <a:lnTo>
                    <a:pt x="705962" y="898458"/>
                  </a:lnTo>
                  <a:lnTo>
                    <a:pt x="664171" y="918590"/>
                  </a:lnTo>
                  <a:lnTo>
                    <a:pt x="620247" y="934666"/>
                  </a:lnTo>
                  <a:lnTo>
                    <a:pt x="574430" y="946447"/>
                  </a:lnTo>
                  <a:lnTo>
                    <a:pt x="526961" y="953692"/>
                  </a:lnTo>
                  <a:lnTo>
                    <a:pt x="478080" y="956159"/>
                  </a:lnTo>
                  <a:lnTo>
                    <a:pt x="429199" y="953692"/>
                  </a:lnTo>
                  <a:lnTo>
                    <a:pt x="381730" y="946447"/>
                  </a:lnTo>
                  <a:lnTo>
                    <a:pt x="335914" y="934666"/>
                  </a:lnTo>
                  <a:lnTo>
                    <a:pt x="291990" y="918590"/>
                  </a:lnTo>
                  <a:lnTo>
                    <a:pt x="250199" y="898458"/>
                  </a:lnTo>
                  <a:lnTo>
                    <a:pt x="210781" y="874511"/>
                  </a:lnTo>
                  <a:lnTo>
                    <a:pt x="173977" y="846990"/>
                  </a:lnTo>
                  <a:lnTo>
                    <a:pt x="140026" y="816133"/>
                  </a:lnTo>
                  <a:lnTo>
                    <a:pt x="109170" y="782183"/>
                  </a:lnTo>
                  <a:lnTo>
                    <a:pt x="81648" y="745379"/>
                  </a:lnTo>
                  <a:lnTo>
                    <a:pt x="57701" y="705961"/>
                  </a:lnTo>
                  <a:lnTo>
                    <a:pt x="37569" y="664170"/>
                  </a:lnTo>
                  <a:lnTo>
                    <a:pt x="21493" y="620246"/>
                  </a:lnTo>
                  <a:lnTo>
                    <a:pt x="9712" y="574429"/>
                  </a:lnTo>
                  <a:lnTo>
                    <a:pt x="2468" y="526960"/>
                  </a:lnTo>
                  <a:lnTo>
                    <a:pt x="0" y="478080"/>
                  </a:lnTo>
                  <a:close/>
                </a:path>
              </a:pathLst>
            </a:custGeom>
            <a:solidFill>
              <a:srgbClr val="C79A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6" name="object 7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8457" y="16159774"/>
              <a:ext cx="761999" cy="761999"/>
            </a:xfrm>
            <a:prstGeom prst="rect">
              <a:avLst/>
            </a:prstGeom>
          </p:spPr>
        </p:pic>
      </p:grpSp>
      <p:grpSp>
        <p:nvGrpSpPr>
          <p:cNvPr id="77" name="object 77"/>
          <p:cNvGrpSpPr/>
          <p:nvPr/>
        </p:nvGrpSpPr>
        <p:grpSpPr>
          <a:xfrm>
            <a:off x="4882965" y="16504722"/>
            <a:ext cx="76200" cy="76200"/>
            <a:chOff x="4882965" y="16504722"/>
            <a:chExt cx="76200" cy="76200"/>
          </a:xfrm>
        </p:grpSpPr>
        <p:sp>
          <p:nvSpPr>
            <p:cNvPr id="78" name="object 78"/>
            <p:cNvSpPr/>
            <p:nvPr/>
          </p:nvSpPr>
          <p:spPr>
            <a:xfrm>
              <a:off x="4892490" y="1651424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28574" y="57149"/>
                  </a:move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close/>
                </a:path>
              </a:pathLst>
            </a:custGeom>
            <a:solidFill>
              <a:srgbClr val="364A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4892490" y="1651424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49" y="28574"/>
                  </a:moveTo>
                  <a:lnTo>
                    <a:pt x="54904" y="39697"/>
                  </a:lnTo>
                  <a:lnTo>
                    <a:pt x="48780" y="48780"/>
                  </a:lnTo>
                  <a:lnTo>
                    <a:pt x="39697" y="54904"/>
                  </a:lnTo>
                  <a:lnTo>
                    <a:pt x="28574" y="57149"/>
                  </a:lnTo>
                  <a:lnTo>
                    <a:pt x="17452" y="54904"/>
                  </a:lnTo>
                  <a:lnTo>
                    <a:pt x="8369" y="48780"/>
                  </a:lnTo>
                  <a:lnTo>
                    <a:pt x="2245" y="39697"/>
                  </a:lnTo>
                  <a:lnTo>
                    <a:pt x="0" y="28574"/>
                  </a:lnTo>
                  <a:lnTo>
                    <a:pt x="2245" y="17452"/>
                  </a:lnTo>
                  <a:lnTo>
                    <a:pt x="8369" y="8369"/>
                  </a:lnTo>
                  <a:lnTo>
                    <a:pt x="17452" y="2245"/>
                  </a:lnTo>
                  <a:lnTo>
                    <a:pt x="28574" y="0"/>
                  </a:lnTo>
                  <a:lnTo>
                    <a:pt x="39697" y="2245"/>
                  </a:lnTo>
                  <a:lnTo>
                    <a:pt x="48780" y="8369"/>
                  </a:lnTo>
                  <a:lnTo>
                    <a:pt x="54904" y="17452"/>
                  </a:lnTo>
                  <a:lnTo>
                    <a:pt x="57149" y="28574"/>
                  </a:lnTo>
                </a:path>
              </a:pathLst>
            </a:custGeom>
            <a:ln w="19049">
              <a:solidFill>
                <a:srgbClr val="364A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0" name="object 80"/>
          <p:cNvGrpSpPr/>
          <p:nvPr/>
        </p:nvGrpSpPr>
        <p:grpSpPr>
          <a:xfrm>
            <a:off x="3216614" y="16205243"/>
            <a:ext cx="179070" cy="656590"/>
            <a:chOff x="3216614" y="16205243"/>
            <a:chExt cx="179070" cy="656590"/>
          </a:xfrm>
        </p:grpSpPr>
        <p:sp>
          <p:nvSpPr>
            <p:cNvPr id="81" name="object 81"/>
            <p:cNvSpPr/>
            <p:nvPr/>
          </p:nvSpPr>
          <p:spPr>
            <a:xfrm>
              <a:off x="3381242" y="16214768"/>
              <a:ext cx="5080" cy="637540"/>
            </a:xfrm>
            <a:custGeom>
              <a:avLst/>
              <a:gdLst/>
              <a:ahLst/>
              <a:cxnLst/>
              <a:rect l="l" t="t" r="r" b="b"/>
              <a:pathLst>
                <a:path w="5079" h="637540">
                  <a:moveTo>
                    <a:pt x="0" y="636938"/>
                  </a:moveTo>
                  <a:lnTo>
                    <a:pt x="4762" y="0"/>
                  </a:lnTo>
                </a:path>
              </a:pathLst>
            </a:custGeom>
            <a:ln w="19049">
              <a:solidFill>
                <a:srgbClr val="C79A4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216614" y="16364166"/>
              <a:ext cx="169545" cy="338455"/>
            </a:xfrm>
            <a:custGeom>
              <a:avLst/>
              <a:gdLst/>
              <a:ahLst/>
              <a:cxnLst/>
              <a:rect l="l" t="t" r="r" b="b"/>
              <a:pathLst>
                <a:path w="169545" h="338455">
                  <a:moveTo>
                    <a:pt x="169446" y="0"/>
                  </a:moveTo>
                  <a:lnTo>
                    <a:pt x="169446" y="338232"/>
                  </a:lnTo>
                  <a:lnTo>
                    <a:pt x="0" y="169045"/>
                  </a:lnTo>
                  <a:lnTo>
                    <a:pt x="169303" y="0"/>
                  </a:lnTo>
                  <a:lnTo>
                    <a:pt x="169446" y="0"/>
                  </a:lnTo>
                  <a:close/>
                </a:path>
              </a:pathLst>
            </a:custGeom>
            <a:solidFill>
              <a:srgbClr val="C79A4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3" name="object 83"/>
          <p:cNvSpPr/>
          <p:nvPr/>
        </p:nvSpPr>
        <p:spPr>
          <a:xfrm>
            <a:off x="816910" y="1792540"/>
            <a:ext cx="5986780" cy="0"/>
          </a:xfrm>
          <a:custGeom>
            <a:avLst/>
            <a:gdLst/>
            <a:ahLst/>
            <a:cxnLst/>
            <a:rect l="l" t="t" r="r" b="b"/>
            <a:pathLst>
              <a:path w="5986780" h="0">
                <a:moveTo>
                  <a:pt x="0" y="0"/>
                </a:moveTo>
                <a:lnTo>
                  <a:pt x="5986178" y="0"/>
                </a:lnTo>
              </a:path>
            </a:pathLst>
          </a:custGeom>
          <a:ln w="38099">
            <a:solidFill>
              <a:srgbClr val="C79A4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816910" y="1167067"/>
            <a:ext cx="5986780" cy="0"/>
          </a:xfrm>
          <a:custGeom>
            <a:avLst/>
            <a:gdLst/>
            <a:ahLst/>
            <a:cxnLst/>
            <a:rect l="l" t="t" r="r" b="b"/>
            <a:pathLst>
              <a:path w="5986780" h="0">
                <a:moveTo>
                  <a:pt x="0" y="0"/>
                </a:moveTo>
                <a:lnTo>
                  <a:pt x="5986178" y="0"/>
                </a:lnTo>
              </a:path>
            </a:pathLst>
          </a:custGeom>
          <a:ln w="38099">
            <a:solidFill>
              <a:srgbClr val="C864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16910" y="18268950"/>
            <a:ext cx="5986780" cy="0"/>
          </a:xfrm>
          <a:custGeom>
            <a:avLst/>
            <a:gdLst/>
            <a:ahLst/>
            <a:cxnLst/>
            <a:rect l="l" t="t" r="r" b="b"/>
            <a:pathLst>
              <a:path w="5986780" h="0">
                <a:moveTo>
                  <a:pt x="0" y="0"/>
                </a:moveTo>
                <a:lnTo>
                  <a:pt x="5986178" y="0"/>
                </a:lnTo>
              </a:path>
            </a:pathLst>
          </a:custGeom>
          <a:ln w="38099">
            <a:solidFill>
              <a:srgbClr val="C864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816910" y="17782092"/>
            <a:ext cx="5986780" cy="0"/>
          </a:xfrm>
          <a:custGeom>
            <a:avLst/>
            <a:gdLst/>
            <a:ahLst/>
            <a:cxnLst/>
            <a:rect l="l" t="t" r="r" b="b"/>
            <a:pathLst>
              <a:path w="5986780" h="0">
                <a:moveTo>
                  <a:pt x="0" y="0"/>
                </a:moveTo>
                <a:lnTo>
                  <a:pt x="5986178" y="0"/>
                </a:lnTo>
              </a:path>
            </a:pathLst>
          </a:custGeom>
          <a:ln w="38099">
            <a:solidFill>
              <a:srgbClr val="6758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4535176" y="2579609"/>
            <a:ext cx="2181860" cy="15646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457834">
              <a:lnSpc>
                <a:spcPct val="116399"/>
              </a:lnSpc>
              <a:spcBef>
                <a:spcPts val="90"/>
              </a:spcBef>
            </a:pPr>
            <a:r>
              <a:rPr dirty="0" sz="1450" spc="45" b="1">
                <a:solidFill>
                  <a:srgbClr val="73836D"/>
                </a:solidFill>
                <a:latin typeface="Roboto"/>
                <a:cs typeface="Roboto"/>
              </a:rPr>
              <a:t>COMPACT </a:t>
            </a:r>
            <a:r>
              <a:rPr dirty="0" sz="1450" spc="30" b="1">
                <a:solidFill>
                  <a:srgbClr val="73836D"/>
                </a:solidFill>
                <a:latin typeface="Roboto"/>
                <a:cs typeface="Roboto"/>
              </a:rPr>
              <a:t>AND </a:t>
            </a:r>
            <a:r>
              <a:rPr dirty="0" sz="1450" spc="35" b="1">
                <a:solidFill>
                  <a:srgbClr val="73836D"/>
                </a:solidFill>
                <a:latin typeface="Roboto"/>
                <a:cs typeface="Roboto"/>
              </a:rPr>
              <a:t> </a:t>
            </a:r>
            <a:r>
              <a:rPr dirty="0" sz="1450" spc="30" b="1">
                <a:solidFill>
                  <a:srgbClr val="73836D"/>
                </a:solidFill>
                <a:latin typeface="Roboto"/>
                <a:cs typeface="Roboto"/>
              </a:rPr>
              <a:t>PORTABLE</a:t>
            </a:r>
            <a:r>
              <a:rPr dirty="0" sz="1450" spc="-45" b="1">
                <a:solidFill>
                  <a:srgbClr val="73836D"/>
                </a:solidFill>
                <a:latin typeface="Roboto"/>
                <a:cs typeface="Roboto"/>
              </a:rPr>
              <a:t> </a:t>
            </a:r>
            <a:r>
              <a:rPr dirty="0" sz="1450" spc="10" b="1">
                <a:solidFill>
                  <a:srgbClr val="73836D"/>
                </a:solidFill>
                <a:latin typeface="Roboto"/>
                <a:cs typeface="Roboto"/>
              </a:rPr>
              <a:t>DESIGN:</a:t>
            </a:r>
            <a:endParaRPr sz="1450">
              <a:latin typeface="Roboto"/>
              <a:cs typeface="Roboto"/>
            </a:endParaRPr>
          </a:p>
          <a:p>
            <a:pPr marL="26670" marR="5080">
              <a:lnSpc>
                <a:spcPct val="119300"/>
              </a:lnSpc>
              <a:spcBef>
                <a:spcPts val="195"/>
              </a:spcBef>
            </a:pPr>
            <a:r>
              <a:rPr dirty="0" sz="1100" spc="5">
                <a:latin typeface="Roboto"/>
                <a:cs typeface="Roboto"/>
              </a:rPr>
              <a:t>The </a:t>
            </a:r>
            <a:r>
              <a:rPr dirty="0" sz="1100" spc="10">
                <a:latin typeface="Roboto"/>
                <a:cs typeface="Roboto"/>
              </a:rPr>
              <a:t>IGET </a:t>
            </a:r>
            <a:r>
              <a:rPr dirty="0" sz="1100" spc="-5">
                <a:latin typeface="Roboto"/>
                <a:cs typeface="Roboto"/>
              </a:rPr>
              <a:t>Bar Plus </a:t>
            </a:r>
            <a:r>
              <a:rPr dirty="0" sz="1100" spc="5">
                <a:latin typeface="Roboto"/>
                <a:cs typeface="Roboto"/>
              </a:rPr>
              <a:t>Pod </a:t>
            </a:r>
            <a:r>
              <a:rPr dirty="0" sz="1100" spc="-5">
                <a:latin typeface="Roboto"/>
                <a:cs typeface="Roboto"/>
              </a:rPr>
              <a:t>is </a:t>
            </a:r>
            <a:r>
              <a:rPr dirty="0" sz="1100" spc="5">
                <a:latin typeface="Roboto"/>
                <a:cs typeface="Roboto"/>
              </a:rPr>
              <a:t>sleek </a:t>
            </a:r>
            <a:r>
              <a:rPr dirty="0" sz="1100" spc="1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and </a:t>
            </a:r>
            <a:r>
              <a:rPr dirty="0" sz="1100" spc="5">
                <a:latin typeface="Roboto"/>
                <a:cs typeface="Roboto"/>
              </a:rPr>
              <a:t>compact, </a:t>
            </a:r>
            <a:r>
              <a:rPr dirty="0" sz="1100">
                <a:latin typeface="Roboto"/>
                <a:cs typeface="Roboto"/>
              </a:rPr>
              <a:t>making </a:t>
            </a:r>
            <a:r>
              <a:rPr dirty="0" sz="1100" spc="-10">
                <a:latin typeface="Roboto"/>
                <a:cs typeface="Roboto"/>
              </a:rPr>
              <a:t>it </a:t>
            </a:r>
            <a:r>
              <a:rPr dirty="0" sz="1100" spc="-5">
                <a:latin typeface="Roboto"/>
                <a:cs typeface="Roboto"/>
              </a:rPr>
              <a:t>easy </a:t>
            </a:r>
            <a:r>
              <a:rPr dirty="0" sz="1100">
                <a:latin typeface="Roboto"/>
                <a:cs typeface="Roboto"/>
              </a:rPr>
              <a:t>to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carry</a:t>
            </a:r>
            <a:r>
              <a:rPr dirty="0" sz="1100" spc="-5">
                <a:latin typeface="Roboto"/>
                <a:cs typeface="Roboto"/>
              </a:rPr>
              <a:t> around.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20">
                <a:latin typeface="Roboto"/>
                <a:cs typeface="Roboto"/>
              </a:rPr>
              <a:t>It's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perfect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10">
                <a:latin typeface="Roboto"/>
                <a:cs typeface="Roboto"/>
              </a:rPr>
              <a:t>for</a:t>
            </a:r>
            <a:r>
              <a:rPr dirty="0" sz="1100">
                <a:latin typeface="Roboto"/>
                <a:cs typeface="Roboto"/>
              </a:rPr>
              <a:t> users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who </a:t>
            </a:r>
            <a:r>
              <a:rPr dirty="0" sz="1100" spc="-5">
                <a:latin typeface="Roboto"/>
                <a:cs typeface="Roboto"/>
              </a:rPr>
              <a:t>want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>
                <a:latin typeface="Roboto"/>
                <a:cs typeface="Roboto"/>
              </a:rPr>
              <a:t>discreet </a:t>
            </a:r>
            <a:r>
              <a:rPr dirty="0" sz="1100" spc="-5">
                <a:latin typeface="Roboto"/>
                <a:cs typeface="Roboto"/>
              </a:rPr>
              <a:t>vaping </a:t>
            </a:r>
            <a:r>
              <a:rPr dirty="0" sz="1100">
                <a:latin typeface="Roboto"/>
                <a:cs typeface="Roboto"/>
              </a:rPr>
              <a:t> experience.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668758" y="3132075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73836D"/>
                </a:solidFill>
                <a:latin typeface="Roboto"/>
                <a:cs typeface="Roboto"/>
              </a:rPr>
              <a:t>1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473131" y="4952513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507B77"/>
                </a:solidFill>
                <a:latin typeface="Roboto"/>
                <a:cs typeface="Roboto"/>
              </a:rPr>
              <a:t>2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47718" y="4486931"/>
            <a:ext cx="2155190" cy="160020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687070">
              <a:lnSpc>
                <a:spcPct val="100000"/>
              </a:lnSpc>
              <a:spcBef>
                <a:spcPts val="919"/>
              </a:spcBef>
            </a:pPr>
            <a:r>
              <a:rPr dirty="0" sz="1450" spc="15" b="1">
                <a:solidFill>
                  <a:srgbClr val="507B77"/>
                </a:solidFill>
                <a:latin typeface="Roboto"/>
                <a:cs typeface="Roboto"/>
              </a:rPr>
              <a:t>HIGH</a:t>
            </a:r>
            <a:r>
              <a:rPr dirty="0" sz="1450" spc="-80" b="1">
                <a:solidFill>
                  <a:srgbClr val="507B77"/>
                </a:solidFill>
                <a:latin typeface="Roboto"/>
                <a:cs typeface="Roboto"/>
              </a:rPr>
              <a:t> </a:t>
            </a:r>
            <a:r>
              <a:rPr dirty="0" sz="1450" spc="35" b="1">
                <a:solidFill>
                  <a:srgbClr val="507B77"/>
                </a:solidFill>
                <a:latin typeface="Roboto"/>
                <a:cs typeface="Roboto"/>
              </a:rPr>
              <a:t>CAPACITY:</a:t>
            </a:r>
            <a:endParaRPr sz="1450">
              <a:latin typeface="Roboto"/>
              <a:cs typeface="Roboto"/>
            </a:endParaRPr>
          </a:p>
          <a:p>
            <a:pPr algn="r" marL="12700" marR="5080" indent="33655">
              <a:lnSpc>
                <a:spcPct val="119300"/>
              </a:lnSpc>
              <a:spcBef>
                <a:spcPts val="380"/>
              </a:spcBef>
            </a:pPr>
            <a:r>
              <a:rPr dirty="0" sz="1100" spc="-5">
                <a:latin typeface="Roboto"/>
                <a:cs typeface="Roboto"/>
              </a:rPr>
              <a:t>This </a:t>
            </a:r>
            <a:r>
              <a:rPr dirty="0" sz="1100">
                <a:latin typeface="Roboto"/>
                <a:cs typeface="Roboto"/>
              </a:rPr>
              <a:t>device </a:t>
            </a:r>
            <a:r>
              <a:rPr dirty="0" sz="1100" spc="10">
                <a:latin typeface="Roboto"/>
                <a:cs typeface="Roboto"/>
              </a:rPr>
              <a:t>offers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 spc="-5">
                <a:latin typeface="Roboto"/>
                <a:cs typeface="Roboto"/>
              </a:rPr>
              <a:t>significant </a:t>
            </a:r>
            <a:r>
              <a:rPr dirty="0" sz="1100" spc="-85">
                <a:latin typeface="Roboto"/>
                <a:cs typeface="Roboto"/>
              </a:rPr>
              <a:t>e-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liquid capacity,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allowing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10">
                <a:latin typeface="Roboto"/>
                <a:cs typeface="Roboto"/>
              </a:rPr>
              <a:t>for</a:t>
            </a:r>
            <a:r>
              <a:rPr dirty="0" sz="1100" spc="-5">
                <a:latin typeface="Roboto"/>
                <a:cs typeface="Roboto"/>
              </a:rPr>
              <a:t> an 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extended </a:t>
            </a:r>
            <a:r>
              <a:rPr dirty="0" sz="1100" spc="-5">
                <a:latin typeface="Roboto"/>
                <a:cs typeface="Roboto"/>
              </a:rPr>
              <a:t>vaping </a:t>
            </a:r>
            <a:r>
              <a:rPr dirty="0" sz="1100" spc="5">
                <a:latin typeface="Roboto"/>
                <a:cs typeface="Roboto"/>
              </a:rPr>
              <a:t>experience </a:t>
            </a:r>
            <a:r>
              <a:rPr dirty="0" sz="1100" spc="1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without </a:t>
            </a:r>
            <a:r>
              <a:rPr dirty="0" sz="1100">
                <a:latin typeface="Roboto"/>
                <a:cs typeface="Roboto"/>
              </a:rPr>
              <a:t>frequent refills.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It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often </a:t>
            </a:r>
            <a:r>
              <a:rPr dirty="0" sz="1100" spc="10">
                <a:latin typeface="Roboto"/>
                <a:cs typeface="Roboto"/>
              </a:rPr>
              <a:t> comes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-20">
                <a:latin typeface="Roboto"/>
                <a:cs typeface="Roboto"/>
              </a:rPr>
              <a:t>pre-filled</a:t>
            </a:r>
            <a:r>
              <a:rPr dirty="0" sz="1100" spc="-5">
                <a:latin typeface="Roboto"/>
                <a:cs typeface="Roboto"/>
              </a:rPr>
              <a:t> with </a:t>
            </a:r>
            <a:r>
              <a:rPr dirty="0" sz="1100" spc="5">
                <a:latin typeface="Roboto"/>
                <a:cs typeface="Roboto"/>
              </a:rPr>
              <a:t>5ml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or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10">
                <a:latin typeface="Roboto"/>
                <a:cs typeface="Roboto"/>
              </a:rPr>
              <a:t>more</a:t>
            </a:r>
            <a:endParaRPr sz="1100">
              <a:latin typeface="Roboto"/>
              <a:cs typeface="Roboto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1100" spc="10">
                <a:latin typeface="Roboto"/>
                <a:cs typeface="Roboto"/>
              </a:rPr>
              <a:t>o</a:t>
            </a:r>
            <a:r>
              <a:rPr dirty="0" sz="1100" spc="25">
                <a:latin typeface="Roboto"/>
                <a:cs typeface="Roboto"/>
              </a:rPr>
              <a:t>f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15">
                <a:latin typeface="Roboto"/>
                <a:cs typeface="Roboto"/>
              </a:rPr>
              <a:t>e</a:t>
            </a:r>
            <a:r>
              <a:rPr dirty="0" sz="1100" spc="-195">
                <a:latin typeface="Roboto"/>
                <a:cs typeface="Roboto"/>
              </a:rPr>
              <a:t>-</a:t>
            </a:r>
            <a:r>
              <a:rPr dirty="0" sz="1100" spc="-10">
                <a:latin typeface="Roboto"/>
                <a:cs typeface="Roboto"/>
              </a:rPr>
              <a:t>li</a:t>
            </a:r>
            <a:r>
              <a:rPr dirty="0" sz="1100" spc="5">
                <a:latin typeface="Roboto"/>
                <a:cs typeface="Roboto"/>
              </a:rPr>
              <a:t>q</a:t>
            </a:r>
            <a:r>
              <a:rPr dirty="0" sz="1100" spc="-10">
                <a:latin typeface="Roboto"/>
                <a:cs typeface="Roboto"/>
              </a:rPr>
              <a:t>u</a:t>
            </a:r>
            <a:r>
              <a:rPr dirty="0" sz="1100" spc="-10">
                <a:latin typeface="Roboto"/>
                <a:cs typeface="Roboto"/>
              </a:rPr>
              <a:t>i</a:t>
            </a:r>
            <a:r>
              <a:rPr dirty="0" sz="1100">
                <a:latin typeface="Roboto"/>
                <a:cs typeface="Roboto"/>
              </a:rPr>
              <a:t>d</a:t>
            </a:r>
            <a:r>
              <a:rPr dirty="0" sz="1100">
                <a:latin typeface="Roboto"/>
                <a:cs typeface="Roboto"/>
              </a:rPr>
              <a:t>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535176" y="6653051"/>
            <a:ext cx="2129155" cy="15398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50" spc="15" b="1">
                <a:solidFill>
                  <a:srgbClr val="364A59"/>
                </a:solidFill>
                <a:latin typeface="Roboto"/>
                <a:cs typeface="Roboto"/>
              </a:rPr>
              <a:t>LONG</a:t>
            </a:r>
            <a:r>
              <a:rPr dirty="0" sz="1450" spc="-15" b="1">
                <a:solidFill>
                  <a:srgbClr val="364A59"/>
                </a:solidFill>
                <a:latin typeface="Roboto"/>
                <a:cs typeface="Roboto"/>
              </a:rPr>
              <a:t> </a:t>
            </a:r>
            <a:r>
              <a:rPr dirty="0" sz="1450" spc="35" b="1">
                <a:solidFill>
                  <a:srgbClr val="364A59"/>
                </a:solidFill>
                <a:latin typeface="Roboto"/>
                <a:cs typeface="Roboto"/>
              </a:rPr>
              <a:t>BATTERY</a:t>
            </a:r>
            <a:r>
              <a:rPr dirty="0" sz="1450" spc="-10" b="1">
                <a:solidFill>
                  <a:srgbClr val="364A59"/>
                </a:solidFill>
                <a:latin typeface="Roboto"/>
                <a:cs typeface="Roboto"/>
              </a:rPr>
              <a:t> </a:t>
            </a:r>
            <a:r>
              <a:rPr dirty="0" sz="1450" b="1">
                <a:solidFill>
                  <a:srgbClr val="364A59"/>
                </a:solidFill>
                <a:latin typeface="Roboto"/>
                <a:cs typeface="Roboto"/>
              </a:rPr>
              <a:t>LIFE:</a:t>
            </a:r>
            <a:endParaRPr sz="1450">
              <a:latin typeface="Roboto"/>
              <a:cs typeface="Roboto"/>
            </a:endParaRPr>
          </a:p>
          <a:p>
            <a:pPr marL="12700" marR="5080">
              <a:lnSpc>
                <a:spcPct val="119300"/>
              </a:lnSpc>
              <a:spcBef>
                <a:spcPts val="700"/>
              </a:spcBef>
            </a:pPr>
            <a:r>
              <a:rPr dirty="0" sz="1100" spc="5">
                <a:latin typeface="Roboto"/>
                <a:cs typeface="Roboto"/>
              </a:rPr>
              <a:t>Equipped </a:t>
            </a:r>
            <a:r>
              <a:rPr dirty="0" sz="1100" spc="-5">
                <a:latin typeface="Roboto"/>
                <a:cs typeface="Roboto"/>
              </a:rPr>
              <a:t>with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 spc="-20">
                <a:latin typeface="Roboto"/>
                <a:cs typeface="Roboto"/>
              </a:rPr>
              <a:t>high-capacity </a:t>
            </a:r>
            <a:r>
              <a:rPr dirty="0" sz="1100" spc="-1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battery, </a:t>
            </a:r>
            <a:r>
              <a:rPr dirty="0" sz="1100">
                <a:latin typeface="Roboto"/>
                <a:cs typeface="Roboto"/>
              </a:rPr>
              <a:t>the </a:t>
            </a:r>
            <a:r>
              <a:rPr dirty="0" sz="1100" spc="10">
                <a:latin typeface="Roboto"/>
                <a:cs typeface="Roboto"/>
              </a:rPr>
              <a:t>IGET </a:t>
            </a:r>
            <a:r>
              <a:rPr dirty="0" sz="1100" spc="-5">
                <a:latin typeface="Roboto"/>
                <a:cs typeface="Roboto"/>
              </a:rPr>
              <a:t>Bar Plus </a:t>
            </a:r>
            <a:r>
              <a:rPr dirty="0" sz="1100" spc="5">
                <a:latin typeface="Roboto"/>
                <a:cs typeface="Roboto"/>
              </a:rPr>
              <a:t>Pod </a:t>
            </a:r>
            <a:r>
              <a:rPr dirty="0" sz="1100" spc="1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provides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 spc="-20">
                <a:latin typeface="Roboto"/>
                <a:cs typeface="Roboto"/>
              </a:rPr>
              <a:t>long-lasting </a:t>
            </a:r>
            <a:r>
              <a:rPr dirty="0" sz="1100" spc="-5">
                <a:latin typeface="Roboto"/>
                <a:cs typeface="Roboto"/>
              </a:rPr>
              <a:t>vaping </a:t>
            </a:r>
            <a:r>
              <a:rPr dirty="0" sz="1100">
                <a:latin typeface="Roboto"/>
                <a:cs typeface="Roboto"/>
              </a:rPr>
              <a:t> experience. </a:t>
            </a:r>
            <a:r>
              <a:rPr dirty="0" sz="1100" spc="5">
                <a:latin typeface="Roboto"/>
                <a:cs typeface="Roboto"/>
              </a:rPr>
              <a:t>The </a:t>
            </a:r>
            <a:r>
              <a:rPr dirty="0" sz="1100" spc="-5">
                <a:latin typeface="Roboto"/>
                <a:cs typeface="Roboto"/>
              </a:rPr>
              <a:t>battery is </a:t>
            </a:r>
            <a:r>
              <a:rPr dirty="0" sz="1100">
                <a:latin typeface="Roboto"/>
                <a:cs typeface="Roboto"/>
              </a:rPr>
              <a:t> designed to </a:t>
            </a:r>
            <a:r>
              <a:rPr dirty="0" sz="1100" spc="-5">
                <a:latin typeface="Roboto"/>
                <a:cs typeface="Roboto"/>
              </a:rPr>
              <a:t>last throughout </a:t>
            </a:r>
            <a:r>
              <a:rPr dirty="0" sz="1100">
                <a:latin typeface="Roboto"/>
                <a:cs typeface="Roboto"/>
              </a:rPr>
              <a:t>the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lifespan</a:t>
            </a:r>
            <a:r>
              <a:rPr dirty="0" sz="1100" spc="-10">
                <a:latin typeface="Roboto"/>
                <a:cs typeface="Roboto"/>
              </a:rPr>
              <a:t> </a:t>
            </a:r>
            <a:r>
              <a:rPr dirty="0" sz="1100" spc="20">
                <a:latin typeface="Roboto"/>
                <a:cs typeface="Roboto"/>
              </a:rPr>
              <a:t>of</a:t>
            </a:r>
            <a:r>
              <a:rPr dirty="0" sz="1100" spc="-1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the</a:t>
            </a:r>
            <a:r>
              <a:rPr dirty="0" sz="1100" spc="-10">
                <a:latin typeface="Roboto"/>
                <a:cs typeface="Roboto"/>
              </a:rPr>
              <a:t> </a:t>
            </a:r>
            <a:r>
              <a:rPr dirty="0" sz="1100" spc="-25">
                <a:latin typeface="Roboto"/>
                <a:cs typeface="Roboto"/>
              </a:rPr>
              <a:t>e-liquid</a:t>
            </a:r>
            <a:r>
              <a:rPr dirty="0" sz="1100" spc="-10">
                <a:latin typeface="Roboto"/>
                <a:cs typeface="Roboto"/>
              </a:rPr>
              <a:t> in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the</a:t>
            </a:r>
            <a:r>
              <a:rPr dirty="0" sz="1100" spc="-1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pod.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668758" y="6931404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364A59"/>
                </a:solidFill>
                <a:latin typeface="Roboto"/>
                <a:cs typeface="Roboto"/>
              </a:rPr>
              <a:t>3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535176" y="10307045"/>
            <a:ext cx="2179955" cy="1413510"/>
          </a:xfrm>
          <a:prstGeom prst="rect">
            <a:avLst/>
          </a:prstGeom>
        </p:spPr>
        <p:txBody>
          <a:bodyPr wrap="square" lIns="0" tIns="1244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dirty="0" sz="1450" spc="5" b="1">
                <a:solidFill>
                  <a:srgbClr val="C86477"/>
                </a:solidFill>
                <a:latin typeface="Roboto"/>
                <a:cs typeface="Roboto"/>
              </a:rPr>
              <a:t>HIGH-QUALITY</a:t>
            </a:r>
            <a:r>
              <a:rPr dirty="0" sz="1450" spc="-20" b="1">
                <a:solidFill>
                  <a:srgbClr val="C86477"/>
                </a:solidFill>
                <a:latin typeface="Roboto"/>
                <a:cs typeface="Roboto"/>
              </a:rPr>
              <a:t> </a:t>
            </a:r>
            <a:r>
              <a:rPr dirty="0" sz="1450" spc="-10" b="1">
                <a:solidFill>
                  <a:srgbClr val="C86477"/>
                </a:solidFill>
                <a:latin typeface="Roboto"/>
                <a:cs typeface="Roboto"/>
              </a:rPr>
              <a:t>E-LIQUID:</a:t>
            </a:r>
            <a:endParaRPr sz="1450">
              <a:latin typeface="Roboto"/>
              <a:cs typeface="Roboto"/>
            </a:endParaRPr>
          </a:p>
          <a:p>
            <a:pPr marL="12700" marR="38735">
              <a:lnSpc>
                <a:spcPct val="119300"/>
              </a:lnSpc>
              <a:spcBef>
                <a:spcPts val="425"/>
              </a:spcBef>
            </a:pPr>
            <a:r>
              <a:rPr dirty="0" sz="1100" spc="5">
                <a:latin typeface="Roboto"/>
                <a:cs typeface="Roboto"/>
              </a:rPr>
              <a:t>The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device uses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-25">
                <a:latin typeface="Roboto"/>
                <a:cs typeface="Roboto"/>
              </a:rPr>
              <a:t>high-quality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85">
                <a:latin typeface="Roboto"/>
                <a:cs typeface="Roboto"/>
              </a:rPr>
              <a:t>e- </a:t>
            </a:r>
            <a:r>
              <a:rPr dirty="0" sz="1100" spc="-8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liquid, ensuring </a:t>
            </a:r>
            <a:r>
              <a:rPr dirty="0" sz="1100" spc="5">
                <a:latin typeface="Roboto"/>
                <a:cs typeface="Roboto"/>
              </a:rPr>
              <a:t>a smooth </a:t>
            </a:r>
            <a:r>
              <a:rPr dirty="0" sz="1100">
                <a:latin typeface="Roboto"/>
                <a:cs typeface="Roboto"/>
              </a:rPr>
              <a:t>and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satisfying </a:t>
            </a:r>
            <a:r>
              <a:rPr dirty="0" sz="1100">
                <a:latin typeface="Roboto"/>
                <a:cs typeface="Roboto"/>
              </a:rPr>
              <a:t>vape.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The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25">
                <a:latin typeface="Roboto"/>
                <a:cs typeface="Roboto"/>
              </a:rPr>
              <a:t>e-liquids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are </a:t>
            </a:r>
            <a:r>
              <a:rPr dirty="0" sz="1100" spc="5">
                <a:latin typeface="Roboto"/>
                <a:cs typeface="Roboto"/>
              </a:rPr>
              <a:t> often </a:t>
            </a:r>
            <a:r>
              <a:rPr dirty="0" sz="1100">
                <a:latin typeface="Roboto"/>
                <a:cs typeface="Roboto"/>
              </a:rPr>
              <a:t>formulated to provide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 spc="-5">
                <a:latin typeface="Roboto"/>
                <a:cs typeface="Roboto"/>
              </a:rPr>
              <a:t>rich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and</a:t>
            </a:r>
            <a:r>
              <a:rPr dirty="0" sz="1100" spc="-5">
                <a:latin typeface="Roboto"/>
                <a:cs typeface="Roboto"/>
              </a:rPr>
              <a:t> consistent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flavour.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668758" y="10680952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C86477"/>
                </a:solidFill>
                <a:latin typeface="Roboto"/>
                <a:cs typeface="Roboto"/>
              </a:rPr>
              <a:t>5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35176" y="14129125"/>
            <a:ext cx="2112010" cy="130746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dirty="0" sz="1450" spc="30" b="1">
                <a:solidFill>
                  <a:srgbClr val="C66B23"/>
                </a:solidFill>
                <a:latin typeface="Roboto"/>
                <a:cs typeface="Roboto"/>
              </a:rPr>
              <a:t>EASE</a:t>
            </a:r>
            <a:r>
              <a:rPr dirty="0" sz="1450" spc="-25" b="1">
                <a:solidFill>
                  <a:srgbClr val="C66B23"/>
                </a:solidFill>
                <a:latin typeface="Roboto"/>
                <a:cs typeface="Roboto"/>
              </a:rPr>
              <a:t> </a:t>
            </a:r>
            <a:r>
              <a:rPr dirty="0" sz="1450" spc="10" b="1">
                <a:solidFill>
                  <a:srgbClr val="C66B23"/>
                </a:solidFill>
                <a:latin typeface="Roboto"/>
                <a:cs typeface="Roboto"/>
              </a:rPr>
              <a:t>OF</a:t>
            </a:r>
            <a:r>
              <a:rPr dirty="0" sz="1450" spc="-20" b="1">
                <a:solidFill>
                  <a:srgbClr val="C66B23"/>
                </a:solidFill>
                <a:latin typeface="Roboto"/>
                <a:cs typeface="Roboto"/>
              </a:rPr>
              <a:t> </a:t>
            </a:r>
            <a:r>
              <a:rPr dirty="0" sz="1450" b="1">
                <a:solidFill>
                  <a:srgbClr val="C66B23"/>
                </a:solidFill>
                <a:latin typeface="Roboto"/>
                <a:cs typeface="Roboto"/>
              </a:rPr>
              <a:t>USE:</a:t>
            </a:r>
            <a:endParaRPr sz="1450">
              <a:latin typeface="Roboto"/>
              <a:cs typeface="Roboto"/>
            </a:endParaRPr>
          </a:p>
          <a:p>
            <a:pPr marL="12700" marR="5080">
              <a:lnSpc>
                <a:spcPct val="119300"/>
              </a:lnSpc>
              <a:spcBef>
                <a:spcPts val="65"/>
              </a:spcBef>
            </a:pPr>
            <a:r>
              <a:rPr dirty="0" sz="1100" spc="5">
                <a:latin typeface="Roboto"/>
                <a:cs typeface="Roboto"/>
              </a:rPr>
              <a:t>The </a:t>
            </a:r>
            <a:r>
              <a:rPr dirty="0" sz="1100" spc="10">
                <a:latin typeface="Roboto"/>
                <a:cs typeface="Roboto"/>
              </a:rPr>
              <a:t>IGET </a:t>
            </a:r>
            <a:r>
              <a:rPr dirty="0" sz="1100" spc="-5">
                <a:latin typeface="Roboto"/>
                <a:cs typeface="Roboto"/>
              </a:rPr>
              <a:t>Bar Plus </a:t>
            </a:r>
            <a:r>
              <a:rPr dirty="0" sz="1100" spc="5">
                <a:latin typeface="Roboto"/>
                <a:cs typeface="Roboto"/>
              </a:rPr>
              <a:t>Pod was </a:t>
            </a:r>
            <a:r>
              <a:rPr dirty="0" sz="1100" spc="1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created </a:t>
            </a:r>
            <a:r>
              <a:rPr dirty="0" sz="1100" spc="-5">
                <a:latin typeface="Roboto"/>
                <a:cs typeface="Roboto"/>
              </a:rPr>
              <a:t>with simplicity </a:t>
            </a:r>
            <a:r>
              <a:rPr dirty="0" sz="1100" spc="-10">
                <a:latin typeface="Roboto"/>
                <a:cs typeface="Roboto"/>
              </a:rPr>
              <a:t>in </a:t>
            </a:r>
            <a:r>
              <a:rPr dirty="0" sz="1100">
                <a:latin typeface="Roboto"/>
                <a:cs typeface="Roboto"/>
              </a:rPr>
              <a:t>mind. </a:t>
            </a:r>
            <a:r>
              <a:rPr dirty="0" sz="1100" spc="-10">
                <a:latin typeface="Roboto"/>
                <a:cs typeface="Roboto"/>
              </a:rPr>
              <a:t>It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requires no maintenance,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charging,</a:t>
            </a:r>
            <a:r>
              <a:rPr dirty="0" sz="1100">
                <a:latin typeface="Roboto"/>
                <a:cs typeface="Roboto"/>
              </a:rPr>
              <a:t> or </a:t>
            </a:r>
            <a:r>
              <a:rPr dirty="0" sz="1100" spc="-5">
                <a:latin typeface="Roboto"/>
                <a:cs typeface="Roboto"/>
              </a:rPr>
              <a:t>refilling.</a:t>
            </a:r>
            <a:r>
              <a:rPr dirty="0" sz="1100">
                <a:latin typeface="Roboto"/>
                <a:cs typeface="Roboto"/>
              </a:rPr>
              <a:t> Just </a:t>
            </a:r>
            <a:r>
              <a:rPr dirty="0" sz="1100" spc="-5">
                <a:latin typeface="Roboto"/>
                <a:cs typeface="Roboto"/>
              </a:rPr>
              <a:t>unbox </a:t>
            </a:r>
            <a:r>
              <a:rPr dirty="0" sz="1100">
                <a:latin typeface="Roboto"/>
                <a:cs typeface="Roboto"/>
              </a:rPr>
              <a:t> and</a:t>
            </a:r>
            <a:r>
              <a:rPr dirty="0" sz="1100" spc="-5">
                <a:latin typeface="Roboto"/>
                <a:cs typeface="Roboto"/>
              </a:rPr>
              <a:t> start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vaping.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668758" y="14454733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C66B23"/>
                </a:solidFill>
                <a:latin typeface="Roboto"/>
                <a:cs typeface="Roboto"/>
              </a:rPr>
              <a:t>7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487368" y="8788969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67587C"/>
                </a:solidFill>
                <a:latin typeface="Roboto"/>
                <a:cs typeface="Roboto"/>
              </a:rPr>
              <a:t>4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54211" y="8414381"/>
            <a:ext cx="2263140" cy="15322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66370">
              <a:lnSpc>
                <a:spcPct val="100000"/>
              </a:lnSpc>
              <a:spcBef>
                <a:spcPts val="130"/>
              </a:spcBef>
            </a:pPr>
            <a:r>
              <a:rPr dirty="0" sz="1450" spc="30" b="1">
                <a:solidFill>
                  <a:srgbClr val="67587C"/>
                </a:solidFill>
                <a:latin typeface="Roboto"/>
                <a:cs typeface="Roboto"/>
              </a:rPr>
              <a:t>VARIETY</a:t>
            </a:r>
            <a:r>
              <a:rPr dirty="0" sz="1450" spc="-30" b="1">
                <a:solidFill>
                  <a:srgbClr val="67587C"/>
                </a:solidFill>
                <a:latin typeface="Roboto"/>
                <a:cs typeface="Roboto"/>
              </a:rPr>
              <a:t> </a:t>
            </a:r>
            <a:r>
              <a:rPr dirty="0" sz="1450" spc="10" b="1">
                <a:solidFill>
                  <a:srgbClr val="67587C"/>
                </a:solidFill>
                <a:latin typeface="Roboto"/>
                <a:cs typeface="Roboto"/>
              </a:rPr>
              <a:t>OF</a:t>
            </a:r>
            <a:r>
              <a:rPr dirty="0" sz="1450" spc="-25" b="1">
                <a:solidFill>
                  <a:srgbClr val="67587C"/>
                </a:solidFill>
                <a:latin typeface="Roboto"/>
                <a:cs typeface="Roboto"/>
              </a:rPr>
              <a:t> </a:t>
            </a:r>
            <a:r>
              <a:rPr dirty="0" sz="1450" spc="10" b="1">
                <a:solidFill>
                  <a:srgbClr val="67587C"/>
                </a:solidFill>
                <a:latin typeface="Roboto"/>
                <a:cs typeface="Roboto"/>
              </a:rPr>
              <a:t>FLAVOURS:</a:t>
            </a:r>
            <a:endParaRPr sz="1450">
              <a:latin typeface="Roboto"/>
              <a:cs typeface="Roboto"/>
            </a:endParaRPr>
          </a:p>
          <a:p>
            <a:pPr algn="r" marL="12700" marR="5080" indent="67310">
              <a:lnSpc>
                <a:spcPct val="119300"/>
              </a:lnSpc>
              <a:spcBef>
                <a:spcPts val="635"/>
              </a:spcBef>
            </a:pPr>
            <a:r>
              <a:rPr dirty="0" sz="1100" spc="5">
                <a:latin typeface="Roboto"/>
                <a:cs typeface="Roboto"/>
              </a:rPr>
              <a:t>The </a:t>
            </a:r>
            <a:r>
              <a:rPr dirty="0" sz="1100" spc="10">
                <a:latin typeface="Roboto"/>
                <a:cs typeface="Roboto"/>
              </a:rPr>
              <a:t>IGET </a:t>
            </a:r>
            <a:r>
              <a:rPr dirty="0" sz="1100" spc="-5">
                <a:latin typeface="Roboto"/>
                <a:cs typeface="Roboto"/>
              </a:rPr>
              <a:t>Bar Plus </a:t>
            </a:r>
            <a:r>
              <a:rPr dirty="0" sz="1100" spc="5">
                <a:latin typeface="Roboto"/>
                <a:cs typeface="Roboto"/>
              </a:rPr>
              <a:t>Pod </a:t>
            </a:r>
            <a:r>
              <a:rPr dirty="0" sz="1100" spc="-5">
                <a:latin typeface="Roboto"/>
                <a:cs typeface="Roboto"/>
              </a:rPr>
              <a:t>is available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in</a:t>
            </a:r>
            <a:r>
              <a:rPr dirty="0" sz="1100" spc="7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a</a:t>
            </a:r>
            <a:r>
              <a:rPr dirty="0" sz="1100" spc="7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wide</a:t>
            </a:r>
            <a:r>
              <a:rPr dirty="0" sz="1100" spc="7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range</a:t>
            </a:r>
            <a:r>
              <a:rPr dirty="0" sz="1100" spc="70">
                <a:latin typeface="Roboto"/>
                <a:cs typeface="Roboto"/>
              </a:rPr>
              <a:t> </a:t>
            </a:r>
            <a:r>
              <a:rPr dirty="0" sz="1100" spc="20">
                <a:latin typeface="Roboto"/>
                <a:cs typeface="Roboto"/>
              </a:rPr>
              <a:t>of</a:t>
            </a:r>
            <a:r>
              <a:rPr dirty="0" sz="1100" spc="7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flavours,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catering </a:t>
            </a:r>
            <a:r>
              <a:rPr dirty="0" sz="1100">
                <a:latin typeface="Roboto"/>
                <a:cs typeface="Roboto"/>
              </a:rPr>
              <a:t>to </a:t>
            </a:r>
            <a:r>
              <a:rPr dirty="0" sz="1100" spc="5">
                <a:latin typeface="Roboto"/>
                <a:cs typeface="Roboto"/>
              </a:rPr>
              <a:t>different </a:t>
            </a:r>
            <a:r>
              <a:rPr dirty="0" sz="1100">
                <a:latin typeface="Roboto"/>
                <a:cs typeface="Roboto"/>
              </a:rPr>
              <a:t>taste </a:t>
            </a:r>
            <a:r>
              <a:rPr dirty="0" sz="1100" spc="5">
                <a:latin typeface="Roboto"/>
                <a:cs typeface="Roboto"/>
              </a:rPr>
              <a:t> preferences.</a:t>
            </a:r>
            <a:r>
              <a:rPr dirty="0" sz="1100" spc="1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From  </a:t>
            </a:r>
            <a:r>
              <a:rPr dirty="0" sz="1100" spc="-10">
                <a:latin typeface="Roboto"/>
                <a:cs typeface="Roboto"/>
              </a:rPr>
              <a:t>fruity</a:t>
            </a:r>
            <a:r>
              <a:rPr dirty="0" sz="1100" spc="25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to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menthol and </a:t>
            </a:r>
            <a:r>
              <a:rPr dirty="0" sz="1100" spc="-5">
                <a:latin typeface="Roboto"/>
                <a:cs typeface="Roboto"/>
              </a:rPr>
              <a:t>everything </a:t>
            </a:r>
            <a:r>
              <a:rPr dirty="0" sz="1100" spc="-10">
                <a:latin typeface="Roboto"/>
                <a:cs typeface="Roboto"/>
              </a:rPr>
              <a:t>in </a:t>
            </a:r>
            <a:r>
              <a:rPr dirty="0" sz="1100" spc="5">
                <a:latin typeface="Roboto"/>
                <a:cs typeface="Roboto"/>
              </a:rPr>
              <a:t>between,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there's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something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10">
                <a:latin typeface="Roboto"/>
                <a:cs typeface="Roboto"/>
              </a:rPr>
              <a:t>for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everyone.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487368" y="12560628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D57562"/>
                </a:solidFill>
                <a:latin typeface="Roboto"/>
                <a:cs typeface="Roboto"/>
              </a:rPr>
              <a:t>6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58235" y="12080127"/>
            <a:ext cx="2159000" cy="173291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96875">
              <a:lnSpc>
                <a:spcPct val="100000"/>
              </a:lnSpc>
              <a:spcBef>
                <a:spcPts val="130"/>
              </a:spcBef>
            </a:pPr>
            <a:r>
              <a:rPr dirty="0" sz="1450" spc="20" b="1">
                <a:solidFill>
                  <a:srgbClr val="C35B45"/>
                </a:solidFill>
                <a:latin typeface="Roboto"/>
                <a:cs typeface="Roboto"/>
              </a:rPr>
              <a:t>NICOTINE</a:t>
            </a:r>
            <a:r>
              <a:rPr dirty="0" sz="1450" spc="-45" b="1">
                <a:solidFill>
                  <a:srgbClr val="C35B45"/>
                </a:solidFill>
                <a:latin typeface="Roboto"/>
                <a:cs typeface="Roboto"/>
              </a:rPr>
              <a:t> </a:t>
            </a:r>
            <a:r>
              <a:rPr dirty="0" sz="1450" spc="20" b="1">
                <a:solidFill>
                  <a:srgbClr val="C35B45"/>
                </a:solidFill>
                <a:latin typeface="Roboto"/>
                <a:cs typeface="Roboto"/>
              </a:rPr>
              <a:t>OPTIONS:</a:t>
            </a:r>
            <a:endParaRPr sz="1450">
              <a:latin typeface="Roboto"/>
              <a:cs typeface="Roboto"/>
            </a:endParaRPr>
          </a:p>
          <a:p>
            <a:pPr algn="r" marL="12700" marR="5080" indent="593090">
              <a:lnSpc>
                <a:spcPct val="119300"/>
              </a:lnSpc>
              <a:spcBef>
                <a:spcPts val="645"/>
              </a:spcBef>
            </a:pPr>
            <a:r>
              <a:rPr dirty="0" sz="1100" spc="-10">
                <a:latin typeface="Roboto"/>
                <a:cs typeface="Roboto"/>
              </a:rPr>
              <a:t>It </a:t>
            </a:r>
            <a:r>
              <a:rPr dirty="0" sz="1100" spc="10">
                <a:latin typeface="Roboto"/>
                <a:cs typeface="Roboto"/>
              </a:rPr>
              <a:t>offers </a:t>
            </a:r>
            <a:r>
              <a:rPr dirty="0" sz="1100" spc="-5">
                <a:latin typeface="Roboto"/>
                <a:cs typeface="Roboto"/>
              </a:rPr>
              <a:t>various nicotine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strengths,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allowing</a:t>
            </a:r>
            <a:r>
              <a:rPr dirty="0" sz="1100">
                <a:latin typeface="Roboto"/>
                <a:cs typeface="Roboto"/>
              </a:rPr>
              <a:t> users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to </a:t>
            </a:r>
            <a:r>
              <a:rPr dirty="0" sz="1100" spc="5">
                <a:latin typeface="Roboto"/>
                <a:cs typeface="Roboto"/>
              </a:rPr>
              <a:t> choose </a:t>
            </a:r>
            <a:r>
              <a:rPr dirty="0" sz="1100">
                <a:latin typeface="Roboto"/>
                <a:cs typeface="Roboto"/>
              </a:rPr>
              <a:t>according to </a:t>
            </a:r>
            <a:r>
              <a:rPr dirty="0" sz="1100" spc="-5">
                <a:latin typeface="Roboto"/>
                <a:cs typeface="Roboto"/>
              </a:rPr>
              <a:t>their 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preferences </a:t>
            </a:r>
            <a:r>
              <a:rPr dirty="0" sz="1100">
                <a:latin typeface="Roboto"/>
                <a:cs typeface="Roboto"/>
              </a:rPr>
              <a:t>and tolerance levels.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Its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versatility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makes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10">
                <a:latin typeface="Roboto"/>
                <a:cs typeface="Roboto"/>
              </a:rPr>
              <a:t>it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suitable</a:t>
            </a:r>
            <a:r>
              <a:rPr dirty="0" sz="1100">
                <a:latin typeface="Roboto"/>
                <a:cs typeface="Roboto"/>
              </a:rPr>
              <a:t> </a:t>
            </a:r>
            <a:r>
              <a:rPr dirty="0" sz="1100" spc="10">
                <a:latin typeface="Roboto"/>
                <a:cs typeface="Roboto"/>
              </a:rPr>
              <a:t>for </a:t>
            </a:r>
            <a:r>
              <a:rPr dirty="0" sz="1100" spc="-254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both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novice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and</a:t>
            </a:r>
            <a:r>
              <a:rPr dirty="0" sz="1100" spc="-5">
                <a:latin typeface="Roboto"/>
                <a:cs typeface="Roboto"/>
              </a:rPr>
              <a:t> </a:t>
            </a:r>
            <a:r>
              <a:rPr dirty="0" sz="1100" spc="5">
                <a:latin typeface="Roboto"/>
                <a:cs typeface="Roboto"/>
              </a:rPr>
              <a:t>seasoned</a:t>
            </a:r>
            <a:endParaRPr sz="1100">
              <a:latin typeface="Roboto"/>
              <a:cs typeface="Roboto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1100" spc="-5">
                <a:latin typeface="Roboto"/>
                <a:cs typeface="Roboto"/>
              </a:rPr>
              <a:t>vapers.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152361" y="12615859"/>
            <a:ext cx="76390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50570" algn="l"/>
              </a:tabLst>
            </a:pPr>
            <a:r>
              <a:rPr dirty="0" u="heavy" sz="1100" spc="5">
                <a:uFill>
                  <a:solidFill>
                    <a:srgbClr val="364A59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100" spc="5">
                <a:uFill>
                  <a:solidFill>
                    <a:srgbClr val="364A59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487368" y="16329049"/>
            <a:ext cx="220979" cy="4343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50" spc="15" b="1">
                <a:solidFill>
                  <a:srgbClr val="C79A41"/>
                </a:solidFill>
                <a:latin typeface="Roboto"/>
                <a:cs typeface="Roboto"/>
              </a:rPr>
              <a:t>8</a:t>
            </a:r>
            <a:endParaRPr sz="2650">
              <a:latin typeface="Roboto"/>
              <a:cs typeface="Roboto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140711" y="15907677"/>
            <a:ext cx="1876425" cy="147764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64465">
              <a:lnSpc>
                <a:spcPct val="100000"/>
              </a:lnSpc>
              <a:spcBef>
                <a:spcPts val="370"/>
              </a:spcBef>
            </a:pPr>
            <a:r>
              <a:rPr dirty="0" sz="1450" spc="25" b="1">
                <a:solidFill>
                  <a:srgbClr val="C79A41"/>
                </a:solidFill>
                <a:latin typeface="Roboto"/>
                <a:cs typeface="Roboto"/>
              </a:rPr>
              <a:t>SAFETY</a:t>
            </a:r>
            <a:r>
              <a:rPr dirty="0" sz="1450" spc="-70" b="1">
                <a:solidFill>
                  <a:srgbClr val="C79A41"/>
                </a:solidFill>
                <a:latin typeface="Roboto"/>
                <a:cs typeface="Roboto"/>
              </a:rPr>
              <a:t> </a:t>
            </a:r>
            <a:r>
              <a:rPr dirty="0" sz="1450" spc="20" b="1">
                <a:solidFill>
                  <a:srgbClr val="C79A41"/>
                </a:solidFill>
                <a:latin typeface="Roboto"/>
                <a:cs typeface="Roboto"/>
              </a:rPr>
              <a:t>FEATURES:</a:t>
            </a:r>
            <a:endParaRPr sz="1450">
              <a:latin typeface="Roboto"/>
              <a:cs typeface="Roboto"/>
            </a:endParaRPr>
          </a:p>
          <a:p>
            <a:pPr algn="r" marL="12700" marR="5080" indent="171450">
              <a:lnSpc>
                <a:spcPts val="1580"/>
              </a:lnSpc>
              <a:spcBef>
                <a:spcPts val="40"/>
              </a:spcBef>
            </a:pPr>
            <a:r>
              <a:rPr dirty="0" sz="1100" spc="5">
                <a:latin typeface="Roboto"/>
                <a:cs typeface="Roboto"/>
              </a:rPr>
              <a:t>The </a:t>
            </a:r>
            <a:r>
              <a:rPr dirty="0" sz="1100">
                <a:latin typeface="Roboto"/>
                <a:cs typeface="Roboto"/>
              </a:rPr>
              <a:t>device </a:t>
            </a:r>
            <a:r>
              <a:rPr dirty="0" sz="1100" spc="-5">
                <a:latin typeface="Roboto"/>
                <a:cs typeface="Roboto"/>
              </a:rPr>
              <a:t>includes </a:t>
            </a:r>
            <a:r>
              <a:rPr dirty="0" sz="1100">
                <a:latin typeface="Roboto"/>
                <a:cs typeface="Roboto"/>
              </a:rPr>
              <a:t>safety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features </a:t>
            </a:r>
            <a:r>
              <a:rPr dirty="0" sz="1100" spc="-5">
                <a:latin typeface="Roboto"/>
                <a:cs typeface="Roboto"/>
              </a:rPr>
              <a:t>such </a:t>
            </a:r>
            <a:r>
              <a:rPr dirty="0" sz="1100">
                <a:latin typeface="Roboto"/>
                <a:cs typeface="Roboto"/>
              </a:rPr>
              <a:t>as </a:t>
            </a:r>
            <a:r>
              <a:rPr dirty="0" sz="1100" spc="-20">
                <a:latin typeface="Roboto"/>
                <a:cs typeface="Roboto"/>
              </a:rPr>
              <a:t>short-circuit </a:t>
            </a:r>
            <a:r>
              <a:rPr dirty="0" sz="1100" spc="-260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protection, </a:t>
            </a:r>
            <a:r>
              <a:rPr dirty="0" sz="1100" spc="5">
                <a:latin typeface="Roboto"/>
                <a:cs typeface="Roboto"/>
              </a:rPr>
              <a:t>low </a:t>
            </a:r>
            <a:r>
              <a:rPr dirty="0" sz="1100">
                <a:latin typeface="Roboto"/>
                <a:cs typeface="Roboto"/>
              </a:rPr>
              <a:t>voltage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protection, and overuse </a:t>
            </a:r>
            <a:r>
              <a:rPr dirty="0" sz="1100" spc="5">
                <a:latin typeface="Roboto"/>
                <a:cs typeface="Roboto"/>
              </a:rPr>
              <a:t> </a:t>
            </a:r>
            <a:r>
              <a:rPr dirty="0" sz="1100">
                <a:latin typeface="Roboto"/>
                <a:cs typeface="Roboto"/>
              </a:rPr>
              <a:t>protection, </a:t>
            </a:r>
            <a:r>
              <a:rPr dirty="0" sz="1100" spc="-5">
                <a:latin typeface="Roboto"/>
                <a:cs typeface="Roboto"/>
              </a:rPr>
              <a:t>ensuring </a:t>
            </a:r>
            <a:r>
              <a:rPr dirty="0" sz="1100" spc="5">
                <a:latin typeface="Roboto"/>
                <a:cs typeface="Roboto"/>
              </a:rPr>
              <a:t>a </a:t>
            </a:r>
            <a:r>
              <a:rPr dirty="0" sz="1100" spc="10">
                <a:latin typeface="Roboto"/>
                <a:cs typeface="Roboto"/>
              </a:rPr>
              <a:t>safe </a:t>
            </a:r>
            <a:r>
              <a:rPr dirty="0" sz="1100" spc="15">
                <a:latin typeface="Roboto"/>
                <a:cs typeface="Roboto"/>
              </a:rPr>
              <a:t> </a:t>
            </a:r>
            <a:r>
              <a:rPr dirty="0" sz="1100" spc="-5">
                <a:latin typeface="Roboto"/>
                <a:cs typeface="Roboto"/>
              </a:rPr>
              <a:t>vaping </a:t>
            </a:r>
            <a:r>
              <a:rPr dirty="0" sz="1100">
                <a:latin typeface="Roboto"/>
                <a:cs typeface="Roboto"/>
              </a:rPr>
              <a:t>experience.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152361" y="16387751"/>
            <a:ext cx="76390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50570" algn="l"/>
              </a:tabLst>
            </a:pPr>
            <a:r>
              <a:rPr dirty="0" u="heavy" sz="1100" spc="5">
                <a:uFill>
                  <a:solidFill>
                    <a:srgbClr val="364A59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100" spc="5">
                <a:uFill>
                  <a:solidFill>
                    <a:srgbClr val="364A59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904551" y="530032"/>
            <a:ext cx="3811270" cy="12185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40"/>
              </a:spcBef>
            </a:pPr>
            <a:r>
              <a:rPr dirty="0" sz="2400" spc="-65" b="1">
                <a:latin typeface="Verdana"/>
                <a:cs typeface="Verdana"/>
              </a:rPr>
              <a:t>Key</a:t>
            </a:r>
            <a:r>
              <a:rPr dirty="0" sz="2400" spc="-70" b="1">
                <a:latin typeface="Verdana"/>
                <a:cs typeface="Verdana"/>
              </a:rPr>
              <a:t> </a:t>
            </a:r>
            <a:r>
              <a:rPr dirty="0" sz="2400" spc="-55" b="1">
                <a:latin typeface="Verdana"/>
                <a:cs typeface="Verdana"/>
              </a:rPr>
              <a:t>Features</a:t>
            </a:r>
            <a:r>
              <a:rPr dirty="0" sz="2400" spc="-65" b="1">
                <a:latin typeface="Verdana"/>
                <a:cs typeface="Verdana"/>
              </a:rPr>
              <a:t> </a:t>
            </a:r>
            <a:r>
              <a:rPr dirty="0" sz="2400" spc="-60" b="1">
                <a:latin typeface="Verdana"/>
                <a:cs typeface="Verdana"/>
              </a:rPr>
              <a:t>of</a:t>
            </a:r>
            <a:r>
              <a:rPr dirty="0" sz="2400" spc="-65" b="1">
                <a:latin typeface="Verdana"/>
                <a:cs typeface="Verdana"/>
              </a:rPr>
              <a:t> </a:t>
            </a:r>
            <a:r>
              <a:rPr dirty="0" sz="2400" spc="-30" b="1">
                <a:latin typeface="Verdana"/>
                <a:cs typeface="Verdana"/>
              </a:rPr>
              <a:t>the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370"/>
              </a:spcBef>
            </a:pPr>
            <a:r>
              <a:rPr dirty="0" sz="3500" spc="105" b="1">
                <a:latin typeface="Roboto"/>
                <a:cs typeface="Roboto"/>
              </a:rPr>
              <a:t>IGET</a:t>
            </a:r>
            <a:r>
              <a:rPr dirty="0" sz="3500" spc="110" b="1">
                <a:latin typeface="Roboto"/>
                <a:cs typeface="Roboto"/>
              </a:rPr>
              <a:t> </a:t>
            </a:r>
            <a:r>
              <a:rPr dirty="0" sz="3500" spc="55" b="1">
                <a:latin typeface="Roboto"/>
                <a:cs typeface="Roboto"/>
              </a:rPr>
              <a:t>Bar</a:t>
            </a:r>
            <a:r>
              <a:rPr dirty="0" sz="3500" spc="114" b="1">
                <a:latin typeface="Roboto"/>
                <a:cs typeface="Roboto"/>
              </a:rPr>
              <a:t> </a:t>
            </a:r>
            <a:r>
              <a:rPr dirty="0" sz="3500" spc="45" b="1">
                <a:latin typeface="Roboto"/>
                <a:cs typeface="Roboto"/>
              </a:rPr>
              <a:t>Plus</a:t>
            </a:r>
            <a:r>
              <a:rPr dirty="0" sz="3500" spc="114" b="1">
                <a:latin typeface="Roboto"/>
                <a:cs typeface="Roboto"/>
              </a:rPr>
              <a:t> </a:t>
            </a:r>
            <a:r>
              <a:rPr dirty="0" sz="3500" spc="50" b="1">
                <a:latin typeface="Roboto"/>
                <a:cs typeface="Roboto"/>
              </a:rPr>
              <a:t>Pod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52302" y="17863660"/>
            <a:ext cx="571563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Roboto"/>
                <a:cs typeface="Roboto"/>
                <a:hlinkClick r:id="rId4"/>
              </a:rPr>
              <a:t>www.vapesharkau.com/collection/iget-bar-plus-refill-pod</a:t>
            </a:r>
            <a:endParaRPr sz="1700">
              <a:latin typeface="Roboto"/>
              <a:cs typeface="Roboto"/>
            </a:endParaRPr>
          </a:p>
        </p:txBody>
      </p:sp>
      <p:pic>
        <p:nvPicPr>
          <p:cNvPr id="107" name="object 10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435922" y="82677"/>
            <a:ext cx="75247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55017" y="15272162"/>
            <a:ext cx="1449070" cy="9525"/>
          </a:xfrm>
          <a:custGeom>
            <a:avLst/>
            <a:gdLst/>
            <a:ahLst/>
            <a:cxnLst/>
            <a:rect l="l" t="t" r="r" b="b"/>
            <a:pathLst>
              <a:path w="1449070" h="9525">
                <a:moveTo>
                  <a:pt x="1448882" y="9524"/>
                </a:moveTo>
                <a:lnTo>
                  <a:pt x="0" y="9524"/>
                </a:lnTo>
                <a:lnTo>
                  <a:pt x="0" y="0"/>
                </a:lnTo>
                <a:lnTo>
                  <a:pt x="1448882" y="0"/>
                </a:lnTo>
                <a:lnTo>
                  <a:pt x="1448882" y="9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3062" y="226461"/>
            <a:ext cx="6848475" cy="15332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95885">
              <a:lnSpc>
                <a:spcPct val="116100"/>
              </a:lnSpc>
              <a:spcBef>
                <a:spcPts val="100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u="sng" sz="1400" spc="15" b="1">
                <a:uFill>
                  <a:solidFill>
                    <a:srgbClr val="000000"/>
                  </a:solidFill>
                </a:uFill>
                <a:latin typeface="Roboto"/>
                <a:cs typeface="Roboto"/>
                <a:hlinkClick r:id="rId2"/>
              </a:rPr>
              <a:t>IGET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Roboto"/>
                <a:cs typeface="Roboto"/>
                <a:hlinkClick r:id="rId2"/>
              </a:rPr>
              <a:t> Bar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Roboto"/>
                <a:cs typeface="Roboto"/>
                <a:hlinkClick r:id="rId2"/>
              </a:rPr>
              <a:t>Plus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Roboto"/>
                <a:cs typeface="Roboto"/>
                <a:hlinkClick r:id="rId2"/>
              </a:rPr>
              <a:t> Pod</a:t>
            </a:r>
            <a:r>
              <a:rPr dirty="0" sz="1400" b="1">
                <a:latin typeface="Roboto"/>
                <a:cs typeface="Roboto"/>
                <a:hlinkClick r:id="rId2"/>
              </a:rPr>
              <a:t> </a:t>
            </a:r>
            <a:r>
              <a:rPr dirty="0" sz="1400" spc="-15">
                <a:latin typeface="Roboto"/>
                <a:cs typeface="Roboto"/>
              </a:rPr>
              <a:t>is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popular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disposable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vape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device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known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 </a:t>
            </a:r>
            <a:r>
              <a:rPr dirty="0" sz="1400" spc="-20">
                <a:latin typeface="Roboto"/>
                <a:cs typeface="Roboto"/>
              </a:rPr>
              <a:t>its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35">
                <a:latin typeface="Roboto"/>
                <a:cs typeface="Roboto"/>
              </a:rPr>
              <a:t>user-friendly </a:t>
            </a:r>
            <a:r>
              <a:rPr dirty="0" sz="1400" spc="-3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design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quality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vaping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experience.</a:t>
            </a:r>
            <a:r>
              <a:rPr dirty="0" sz="1400" spc="-5">
                <a:latin typeface="Roboto"/>
                <a:cs typeface="Roboto"/>
              </a:rPr>
              <a:t> Here </a:t>
            </a:r>
            <a:r>
              <a:rPr dirty="0" sz="1400" spc="-10">
                <a:latin typeface="Roboto"/>
                <a:cs typeface="Roboto"/>
              </a:rPr>
              <a:t>are</a:t>
            </a:r>
            <a:r>
              <a:rPr dirty="0" sz="1400" spc="-5">
                <a:latin typeface="Roboto"/>
                <a:cs typeface="Roboto"/>
              </a:rPr>
              <a:t> some </a:t>
            </a:r>
            <a:r>
              <a:rPr dirty="0" sz="1400" spc="-20">
                <a:latin typeface="Roboto"/>
                <a:cs typeface="Roboto"/>
              </a:rPr>
              <a:t>key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features: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 b="1">
                <a:latin typeface="Roboto"/>
                <a:cs typeface="Roboto"/>
              </a:rPr>
              <a:t>Compact</a:t>
            </a:r>
            <a:r>
              <a:rPr dirty="0" sz="2000" spc="-15" b="1">
                <a:latin typeface="Roboto"/>
                <a:cs typeface="Roboto"/>
              </a:rPr>
              <a:t> </a:t>
            </a:r>
            <a:r>
              <a:rPr dirty="0" sz="2000" spc="-10" b="1">
                <a:latin typeface="Roboto"/>
                <a:cs typeface="Roboto"/>
              </a:rPr>
              <a:t>and</a:t>
            </a:r>
            <a:r>
              <a:rPr dirty="0" sz="2000" spc="-15" b="1">
                <a:latin typeface="Roboto"/>
                <a:cs typeface="Roboto"/>
              </a:rPr>
              <a:t> </a:t>
            </a:r>
            <a:r>
              <a:rPr dirty="0" sz="2000" b="1">
                <a:latin typeface="Roboto"/>
                <a:cs typeface="Roboto"/>
              </a:rPr>
              <a:t>Portable</a:t>
            </a:r>
            <a:r>
              <a:rPr dirty="0" sz="2000" spc="-15" b="1">
                <a:latin typeface="Roboto"/>
                <a:cs typeface="Roboto"/>
              </a:rPr>
              <a:t> </a:t>
            </a:r>
            <a:r>
              <a:rPr dirty="0" sz="2000" spc="-5" b="1">
                <a:latin typeface="Roboto"/>
                <a:cs typeface="Roboto"/>
              </a:rPr>
              <a:t>Design:</a:t>
            </a:r>
            <a:endParaRPr sz="2000">
              <a:latin typeface="Roboto"/>
              <a:cs typeface="Roboto"/>
            </a:endParaRPr>
          </a:p>
          <a:p>
            <a:pPr marL="12700" marR="557530">
              <a:lnSpc>
                <a:spcPct val="116100"/>
              </a:lnSpc>
              <a:spcBef>
                <a:spcPts val="2050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IGET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sleek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compact,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making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easy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carry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around.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30">
                <a:latin typeface="Roboto"/>
                <a:cs typeface="Roboto"/>
              </a:rPr>
              <a:t>It's </a:t>
            </a:r>
            <a:r>
              <a:rPr dirty="0" sz="1400" spc="-335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perfect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users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who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want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 discreet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vaping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latin typeface="Roboto"/>
                <a:cs typeface="Roboto"/>
              </a:rPr>
              <a:t>High</a:t>
            </a:r>
            <a:r>
              <a:rPr dirty="0" sz="2000" spc="-45" b="1">
                <a:latin typeface="Roboto"/>
                <a:cs typeface="Roboto"/>
              </a:rPr>
              <a:t> </a:t>
            </a:r>
            <a:r>
              <a:rPr dirty="0" sz="2000" spc="-5" b="1">
                <a:latin typeface="Roboto"/>
                <a:cs typeface="Roboto"/>
              </a:rPr>
              <a:t>Capacity:</a:t>
            </a:r>
            <a:endParaRPr sz="2000">
              <a:latin typeface="Roboto"/>
              <a:cs typeface="Roboto"/>
            </a:endParaRPr>
          </a:p>
          <a:p>
            <a:pPr marL="12700" marR="403860">
              <a:lnSpc>
                <a:spcPct val="116100"/>
              </a:lnSpc>
              <a:spcBef>
                <a:spcPts val="2055"/>
              </a:spcBef>
            </a:pPr>
            <a:r>
              <a:rPr dirty="0" sz="1400" spc="-20">
                <a:latin typeface="Roboto"/>
                <a:cs typeface="Roboto"/>
              </a:rPr>
              <a:t>This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device</a:t>
            </a:r>
            <a:r>
              <a:rPr dirty="0" sz="1400">
                <a:latin typeface="Roboto"/>
                <a:cs typeface="Roboto"/>
              </a:rPr>
              <a:t> offers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significant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45">
                <a:latin typeface="Roboto"/>
                <a:cs typeface="Roboto"/>
              </a:rPr>
              <a:t>e-liquid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capacity,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allowing</a:t>
            </a:r>
            <a:r>
              <a:rPr dirty="0" sz="1400">
                <a:latin typeface="Roboto"/>
                <a:cs typeface="Roboto"/>
              </a:rPr>
              <a:t> for </a:t>
            </a:r>
            <a:r>
              <a:rPr dirty="0" sz="1400" spc="-20">
                <a:latin typeface="Roboto"/>
                <a:cs typeface="Roboto"/>
              </a:rPr>
              <a:t>an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extended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vaping </a:t>
            </a:r>
            <a:r>
              <a:rPr dirty="0" sz="1400" spc="-1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without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frequent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refills.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often comes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35">
                <a:latin typeface="Roboto"/>
                <a:cs typeface="Roboto"/>
              </a:rPr>
              <a:t>pre-filled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with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5ml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or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more </a:t>
            </a:r>
            <a:r>
              <a:rPr dirty="0" sz="1400" spc="10">
                <a:latin typeface="Roboto"/>
                <a:cs typeface="Roboto"/>
              </a:rPr>
              <a:t>of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25">
                <a:latin typeface="Roboto"/>
                <a:cs typeface="Roboto"/>
              </a:rPr>
              <a:t>e- </a:t>
            </a:r>
            <a:r>
              <a:rPr dirty="0" sz="1400" spc="-12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liquid.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latin typeface="Roboto"/>
                <a:cs typeface="Roboto"/>
              </a:rPr>
              <a:t>Long</a:t>
            </a:r>
            <a:r>
              <a:rPr dirty="0" sz="2000" spc="-25" b="1">
                <a:latin typeface="Roboto"/>
                <a:cs typeface="Roboto"/>
              </a:rPr>
              <a:t> </a:t>
            </a:r>
            <a:r>
              <a:rPr dirty="0" sz="2000" spc="-5" b="1">
                <a:latin typeface="Roboto"/>
                <a:cs typeface="Roboto"/>
              </a:rPr>
              <a:t>Battery</a:t>
            </a:r>
            <a:r>
              <a:rPr dirty="0" sz="2000" spc="-25" b="1">
                <a:latin typeface="Roboto"/>
                <a:cs typeface="Roboto"/>
              </a:rPr>
              <a:t> </a:t>
            </a:r>
            <a:r>
              <a:rPr dirty="0" sz="2000" spc="-5" b="1">
                <a:latin typeface="Roboto"/>
                <a:cs typeface="Roboto"/>
              </a:rPr>
              <a:t>Life:</a:t>
            </a:r>
            <a:endParaRPr sz="2000">
              <a:latin typeface="Roboto"/>
              <a:cs typeface="Roboto"/>
            </a:endParaRPr>
          </a:p>
          <a:p>
            <a:pPr marL="12700" marR="249554">
              <a:lnSpc>
                <a:spcPct val="116100"/>
              </a:lnSpc>
              <a:spcBef>
                <a:spcPts val="2055"/>
              </a:spcBef>
            </a:pPr>
            <a:r>
              <a:rPr dirty="0" sz="1400" spc="-10">
                <a:latin typeface="Roboto"/>
                <a:cs typeface="Roboto"/>
              </a:rPr>
              <a:t>Equipped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with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40">
                <a:latin typeface="Roboto"/>
                <a:cs typeface="Roboto"/>
              </a:rPr>
              <a:t>high-capacity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battery,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IGET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provides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40">
                <a:latin typeface="Roboto"/>
                <a:cs typeface="Roboto"/>
              </a:rPr>
              <a:t>long-lasting </a:t>
            </a:r>
            <a:r>
              <a:rPr dirty="0" sz="1400" spc="-3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vaping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experience.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battery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designed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last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throughout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lifespan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10">
                <a:latin typeface="Roboto"/>
                <a:cs typeface="Roboto"/>
              </a:rPr>
              <a:t>of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25">
                <a:latin typeface="Roboto"/>
                <a:cs typeface="Roboto"/>
              </a:rPr>
              <a:t>e- </a:t>
            </a:r>
            <a:r>
              <a:rPr dirty="0" sz="1400" spc="-12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liquid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in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the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latin typeface="Roboto"/>
                <a:cs typeface="Roboto"/>
              </a:rPr>
              <a:t>Variety</a:t>
            </a:r>
            <a:r>
              <a:rPr dirty="0" sz="2000" spc="-20" b="1">
                <a:latin typeface="Roboto"/>
                <a:cs typeface="Roboto"/>
              </a:rPr>
              <a:t> </a:t>
            </a:r>
            <a:r>
              <a:rPr dirty="0" sz="2000" spc="5" b="1">
                <a:latin typeface="Roboto"/>
                <a:cs typeface="Roboto"/>
              </a:rPr>
              <a:t>of</a:t>
            </a:r>
            <a:r>
              <a:rPr dirty="0" sz="2000" spc="-20" b="1">
                <a:latin typeface="Roboto"/>
                <a:cs typeface="Roboto"/>
              </a:rPr>
              <a:t> </a:t>
            </a:r>
            <a:r>
              <a:rPr dirty="0" sz="2000" spc="-10" b="1">
                <a:latin typeface="Roboto"/>
                <a:cs typeface="Roboto"/>
              </a:rPr>
              <a:t>Flavours:</a:t>
            </a:r>
            <a:endParaRPr sz="2000">
              <a:latin typeface="Roboto"/>
              <a:cs typeface="Roboto"/>
            </a:endParaRPr>
          </a:p>
          <a:p>
            <a:pPr marL="12700" marR="5080">
              <a:lnSpc>
                <a:spcPct val="116100"/>
              </a:lnSpc>
              <a:spcBef>
                <a:spcPts val="2055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IGET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is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available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in</a:t>
            </a:r>
            <a:r>
              <a:rPr dirty="0" sz="1400" spc="1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wide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range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10">
                <a:latin typeface="Roboto"/>
                <a:cs typeface="Roboto"/>
              </a:rPr>
              <a:t>of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flavours,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catering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different 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taste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preferences.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From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fruity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menthol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everything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in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between,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there's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something 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everyone.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20" b="1">
                <a:latin typeface="Roboto"/>
                <a:cs typeface="Roboto"/>
              </a:rPr>
              <a:t>High-Quality</a:t>
            </a:r>
            <a:r>
              <a:rPr dirty="0" sz="2000" spc="-45" b="1">
                <a:latin typeface="Roboto"/>
                <a:cs typeface="Roboto"/>
              </a:rPr>
              <a:t> </a:t>
            </a:r>
            <a:r>
              <a:rPr dirty="0" sz="2000" spc="-20" b="1">
                <a:latin typeface="Roboto"/>
                <a:cs typeface="Roboto"/>
              </a:rPr>
              <a:t>E-Liquid:</a:t>
            </a:r>
            <a:endParaRPr sz="2000">
              <a:latin typeface="Roboto"/>
              <a:cs typeface="Roboto"/>
            </a:endParaRPr>
          </a:p>
          <a:p>
            <a:pPr marL="12700" marR="285115">
              <a:lnSpc>
                <a:spcPct val="116100"/>
              </a:lnSpc>
              <a:spcBef>
                <a:spcPts val="2055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device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uses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45">
                <a:latin typeface="Roboto"/>
                <a:cs typeface="Roboto"/>
              </a:rPr>
              <a:t>high-quality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40">
                <a:latin typeface="Roboto"/>
                <a:cs typeface="Roboto"/>
              </a:rPr>
              <a:t>e-liquid,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ensuring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smooth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satisfying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vape.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25">
                <a:latin typeface="Roboto"/>
                <a:cs typeface="Roboto"/>
              </a:rPr>
              <a:t>e- </a:t>
            </a:r>
            <a:r>
              <a:rPr dirty="0" sz="1400" spc="-12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liquids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are</a:t>
            </a:r>
            <a:r>
              <a:rPr dirty="0" sz="1400" spc="-5">
                <a:latin typeface="Roboto"/>
                <a:cs typeface="Roboto"/>
              </a:rPr>
              <a:t> often </a:t>
            </a:r>
            <a:r>
              <a:rPr dirty="0" sz="1400" spc="-10">
                <a:latin typeface="Roboto"/>
                <a:cs typeface="Roboto"/>
              </a:rPr>
              <a:t>formulated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provide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rich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consistent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flavour.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latin typeface="Roboto"/>
                <a:cs typeface="Roboto"/>
              </a:rPr>
              <a:t>Nicotine</a:t>
            </a:r>
            <a:r>
              <a:rPr dirty="0" sz="2000" spc="-40" b="1">
                <a:latin typeface="Roboto"/>
                <a:cs typeface="Roboto"/>
              </a:rPr>
              <a:t> </a:t>
            </a:r>
            <a:r>
              <a:rPr dirty="0" sz="2000" spc="-10" b="1">
                <a:latin typeface="Roboto"/>
                <a:cs typeface="Roboto"/>
              </a:rPr>
              <a:t>Options:</a:t>
            </a:r>
            <a:endParaRPr sz="2000">
              <a:latin typeface="Roboto"/>
              <a:cs typeface="Roboto"/>
            </a:endParaRPr>
          </a:p>
          <a:p>
            <a:pPr marL="12700" marR="225425">
              <a:lnSpc>
                <a:spcPct val="116100"/>
              </a:lnSpc>
              <a:spcBef>
                <a:spcPts val="2055"/>
              </a:spcBef>
            </a:pPr>
            <a:r>
              <a:rPr dirty="0" sz="1400" spc="-20">
                <a:latin typeface="Roboto"/>
                <a:cs typeface="Roboto"/>
              </a:rPr>
              <a:t>It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offers </a:t>
            </a:r>
            <a:r>
              <a:rPr dirty="0" sz="1400" spc="-20">
                <a:latin typeface="Roboto"/>
                <a:cs typeface="Roboto"/>
              </a:rPr>
              <a:t>various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nicotine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strengths,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allowing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users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choose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according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their </a:t>
            </a:r>
            <a:r>
              <a:rPr dirty="0" sz="1400" spc="-1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preferences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tolerance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levels.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Its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versatility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makes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suitable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both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novice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 </a:t>
            </a:r>
            <a:r>
              <a:rPr dirty="0" sz="1400" spc="-1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seasoned </a:t>
            </a:r>
            <a:r>
              <a:rPr dirty="0" sz="1400" spc="-15">
                <a:latin typeface="Roboto"/>
                <a:cs typeface="Roboto"/>
              </a:rPr>
              <a:t>vapers.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5" b="1">
                <a:latin typeface="Roboto"/>
                <a:cs typeface="Roboto"/>
              </a:rPr>
              <a:t>Ease</a:t>
            </a:r>
            <a:r>
              <a:rPr dirty="0" sz="2000" spc="-30" b="1">
                <a:latin typeface="Roboto"/>
                <a:cs typeface="Roboto"/>
              </a:rPr>
              <a:t> </a:t>
            </a:r>
            <a:r>
              <a:rPr dirty="0" sz="2000" spc="5" b="1">
                <a:latin typeface="Roboto"/>
                <a:cs typeface="Roboto"/>
              </a:rPr>
              <a:t>of</a:t>
            </a:r>
            <a:r>
              <a:rPr dirty="0" sz="2000" spc="-25" b="1">
                <a:latin typeface="Roboto"/>
                <a:cs typeface="Roboto"/>
              </a:rPr>
              <a:t> </a:t>
            </a:r>
            <a:r>
              <a:rPr dirty="0" sz="2000" spc="-15" b="1">
                <a:latin typeface="Roboto"/>
                <a:cs typeface="Roboto"/>
              </a:rPr>
              <a:t>Use:</a:t>
            </a:r>
            <a:endParaRPr sz="2000">
              <a:latin typeface="Roboto"/>
              <a:cs typeface="Roboto"/>
            </a:endParaRPr>
          </a:p>
          <a:p>
            <a:pPr marL="12700" marR="12700">
              <a:lnSpc>
                <a:spcPct val="116100"/>
              </a:lnSpc>
              <a:spcBef>
                <a:spcPts val="2050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IGET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was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created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with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simplicity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5">
                <a:latin typeface="Roboto"/>
                <a:cs typeface="Roboto"/>
              </a:rPr>
              <a:t>in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mind.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requires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no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maintenance, </a:t>
            </a:r>
            <a:r>
              <a:rPr dirty="0" sz="1400" spc="-33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charging,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or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refilling.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Just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unbox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start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vaping.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latin typeface="Roboto"/>
                <a:cs typeface="Roboto"/>
              </a:rPr>
              <a:t>Safety</a:t>
            </a:r>
            <a:r>
              <a:rPr dirty="0" sz="2000" spc="-45" b="1">
                <a:latin typeface="Roboto"/>
                <a:cs typeface="Roboto"/>
              </a:rPr>
              <a:t> </a:t>
            </a:r>
            <a:r>
              <a:rPr dirty="0" sz="2000" b="1">
                <a:latin typeface="Roboto"/>
                <a:cs typeface="Roboto"/>
              </a:rPr>
              <a:t>Features:</a:t>
            </a:r>
            <a:endParaRPr sz="2000">
              <a:latin typeface="Roboto"/>
              <a:cs typeface="Roboto"/>
            </a:endParaRPr>
          </a:p>
          <a:p>
            <a:pPr marL="12700" marR="563245">
              <a:lnSpc>
                <a:spcPct val="116100"/>
              </a:lnSpc>
              <a:spcBef>
                <a:spcPts val="2055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device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includes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safety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features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such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35">
                <a:latin typeface="Roboto"/>
                <a:cs typeface="Roboto"/>
              </a:rPr>
              <a:t>short-circuit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protection,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low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voltage </a:t>
            </a:r>
            <a:r>
              <a:rPr dirty="0" sz="1400" spc="-33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protection,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overuse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protection,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ensuring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safe </a:t>
            </a:r>
            <a:r>
              <a:rPr dirty="0" sz="1400" spc="-20">
                <a:latin typeface="Roboto"/>
                <a:cs typeface="Roboto"/>
              </a:rPr>
              <a:t>vaping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8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latin typeface="Roboto"/>
                <a:cs typeface="Roboto"/>
              </a:rPr>
              <a:t>Disposable</a:t>
            </a:r>
            <a:r>
              <a:rPr dirty="0" sz="2000" spc="-20" b="1">
                <a:latin typeface="Roboto"/>
                <a:cs typeface="Roboto"/>
              </a:rPr>
              <a:t> </a:t>
            </a:r>
            <a:r>
              <a:rPr dirty="0" sz="2000" spc="-10" b="1">
                <a:latin typeface="Roboto"/>
                <a:cs typeface="Roboto"/>
              </a:rPr>
              <a:t>and</a:t>
            </a:r>
            <a:r>
              <a:rPr dirty="0" sz="2000" spc="-15" b="1">
                <a:latin typeface="Roboto"/>
                <a:cs typeface="Roboto"/>
              </a:rPr>
              <a:t> </a:t>
            </a:r>
            <a:r>
              <a:rPr dirty="0" sz="2000" spc="-10" b="1">
                <a:latin typeface="Roboto"/>
                <a:cs typeface="Roboto"/>
              </a:rPr>
              <a:t>Eco-Friendly:</a:t>
            </a:r>
            <a:endParaRPr sz="2000">
              <a:latin typeface="Roboto"/>
              <a:cs typeface="Roboto"/>
            </a:endParaRPr>
          </a:p>
          <a:p>
            <a:pPr marL="12700" marR="18415">
              <a:lnSpc>
                <a:spcPct val="116100"/>
              </a:lnSpc>
              <a:spcBef>
                <a:spcPts val="2055"/>
              </a:spcBef>
            </a:pPr>
            <a:r>
              <a:rPr dirty="0" sz="1400" spc="-10">
                <a:latin typeface="Roboto"/>
                <a:cs typeface="Roboto"/>
              </a:rPr>
              <a:t>The</a:t>
            </a:r>
            <a:r>
              <a:rPr dirty="0" sz="1400" spc="-5">
                <a:latin typeface="Roboto"/>
                <a:cs typeface="Roboto"/>
              </a:rPr>
              <a:t> IGET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disposable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device,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which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means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users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can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dispose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10">
                <a:latin typeface="Roboto"/>
                <a:cs typeface="Roboto"/>
              </a:rPr>
              <a:t>of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it </a:t>
            </a:r>
            <a:r>
              <a:rPr dirty="0" sz="1400" spc="-15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after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use.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Some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models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are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designed</a:t>
            </a:r>
            <a:r>
              <a:rPr dirty="0" sz="1400" spc="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with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environmentally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friendly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materials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to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reduce 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environmental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impact.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Roboto"/>
              <a:cs typeface="Roboto"/>
            </a:endParaRPr>
          </a:p>
          <a:p>
            <a:pPr marL="12700" marR="481330">
              <a:lnSpc>
                <a:spcPct val="116100"/>
              </a:lnSpc>
            </a:pPr>
            <a:r>
              <a:rPr dirty="0" sz="1400" spc="-10">
                <a:latin typeface="Roboto"/>
                <a:cs typeface="Roboto"/>
              </a:rPr>
              <a:t>These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features</a:t>
            </a:r>
            <a:r>
              <a:rPr dirty="0" sz="1400" spc="-5">
                <a:latin typeface="Roboto"/>
                <a:cs typeface="Roboto"/>
              </a:rPr>
              <a:t> make </a:t>
            </a:r>
            <a:r>
              <a:rPr dirty="0" sz="1400" spc="-15">
                <a:latin typeface="Roboto"/>
                <a:cs typeface="Roboto"/>
              </a:rPr>
              <a:t>the</a:t>
            </a:r>
            <a:r>
              <a:rPr dirty="0" sz="1400" spc="-5">
                <a:latin typeface="Roboto"/>
                <a:cs typeface="Roboto"/>
              </a:rPr>
              <a:t> IGET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convenient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versatile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option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 </a:t>
            </a:r>
            <a:r>
              <a:rPr dirty="0" sz="1400" spc="-33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vapers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looking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>
                <a:latin typeface="Roboto"/>
                <a:cs typeface="Roboto"/>
              </a:rPr>
              <a:t>for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a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40">
                <a:latin typeface="Roboto"/>
                <a:cs typeface="Roboto"/>
              </a:rPr>
              <a:t>high-quality,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30">
                <a:latin typeface="Roboto"/>
                <a:cs typeface="Roboto"/>
              </a:rPr>
              <a:t>hassle-free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experience.</a:t>
            </a:r>
            <a:endParaRPr sz="14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Roboto"/>
              <a:cs typeface="Roboto"/>
            </a:endParaRPr>
          </a:p>
          <a:p>
            <a:pPr marL="12700" marR="350520">
              <a:lnSpc>
                <a:spcPct val="116100"/>
              </a:lnSpc>
            </a:pPr>
            <a:r>
              <a:rPr dirty="0" sz="1400" spc="-10">
                <a:latin typeface="Roboto"/>
                <a:cs typeface="Roboto"/>
              </a:rPr>
              <a:t>For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more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information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about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5">
                <a:latin typeface="Roboto"/>
                <a:cs typeface="Roboto"/>
              </a:rPr>
              <a:t>IGET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Bar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Plus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Pod,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visit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u="sng" sz="1400" spc="-15" b="1">
                <a:uFill>
                  <a:solidFill>
                    <a:srgbClr val="000000"/>
                  </a:solidFill>
                </a:uFill>
                <a:latin typeface="Roboto"/>
                <a:cs typeface="Roboto"/>
                <a:hlinkClick r:id="rId3"/>
              </a:rPr>
              <a:t>htt</a:t>
            </a:r>
            <a:r>
              <a:rPr dirty="0" sz="1400" spc="-15" b="1">
                <a:latin typeface="Roboto"/>
                <a:cs typeface="Roboto"/>
                <a:hlinkClick r:id="rId3"/>
              </a:rPr>
              <a:t>ps://sco.lt/8GY3vc</a:t>
            </a:r>
            <a:r>
              <a:rPr dirty="0" sz="1400" b="1">
                <a:latin typeface="Roboto"/>
                <a:cs typeface="Roboto"/>
                <a:hlinkClick r:id="rId3"/>
              </a:rPr>
              <a:t> </a:t>
            </a:r>
            <a:r>
              <a:rPr dirty="0" sz="1400" spc="-20">
                <a:latin typeface="Roboto"/>
                <a:cs typeface="Roboto"/>
              </a:rPr>
              <a:t>and</a:t>
            </a:r>
            <a:r>
              <a:rPr dirty="0" sz="140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call </a:t>
            </a:r>
            <a:r>
              <a:rPr dirty="0" sz="1400" spc="-33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now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at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5" b="1">
                <a:latin typeface="Roboto"/>
                <a:cs typeface="Roboto"/>
              </a:rPr>
              <a:t>+61 405393007 </a:t>
            </a:r>
            <a:r>
              <a:rPr dirty="0" sz="1400" spc="-10">
                <a:latin typeface="Roboto"/>
                <a:cs typeface="Roboto"/>
              </a:rPr>
              <a:t>or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0">
                <a:latin typeface="Roboto"/>
                <a:cs typeface="Roboto"/>
              </a:rPr>
              <a:t>email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20">
                <a:latin typeface="Roboto"/>
                <a:cs typeface="Roboto"/>
              </a:rPr>
              <a:t>us</a:t>
            </a:r>
            <a:r>
              <a:rPr dirty="0" sz="1400" spc="-5">
                <a:latin typeface="Roboto"/>
                <a:cs typeface="Roboto"/>
              </a:rPr>
              <a:t> </a:t>
            </a:r>
            <a:r>
              <a:rPr dirty="0" sz="1400" spc="-15">
                <a:latin typeface="Roboto"/>
                <a:cs typeface="Roboto"/>
              </a:rPr>
              <a:t>at</a:t>
            </a:r>
            <a:r>
              <a:rPr dirty="0" sz="1400" spc="-10">
                <a:latin typeface="Roboto"/>
                <a:cs typeface="Roboto"/>
              </a:rPr>
              <a:t> </a:t>
            </a:r>
            <a:r>
              <a:rPr dirty="0" sz="1400" spc="-5" b="1">
                <a:latin typeface="Roboto"/>
                <a:cs typeface="Roboto"/>
                <a:hlinkClick r:id="rId4"/>
              </a:rPr>
              <a:t>vapesharkau@gmail.com</a:t>
            </a:r>
            <a:endParaRPr sz="14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Aluminum Products</dc:creator>
  <cp:keywords>DAGL3DI5o2Q,BAFZPD38b38</cp:keywords>
  <dc:title>Multicolor Professional Business Timeline Infographic </dc:title>
  <dcterms:created xsi:type="dcterms:W3CDTF">2024-07-25T04:39:38Z</dcterms:created>
  <dcterms:modified xsi:type="dcterms:W3CDTF">2024-07-25T04:39:38Z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Canva</vt:lpwstr>
  </property>
  <property fmtid="{D5CDD505-2E9C-101B-9397-08002B2CF9AE}" pid="4" name="LastSaved">
    <vt:filetime>2024-07-25T00:00:00Z</vt:filetime>
  </property>
</Properties>
</file>